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lizabeth Siddon - NOAA Feder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10T18:20:51.189">
    <p:pos x="137" y="54"/>
    <p:text>Octopus prey conditions low, though hard to draw conclusions;
PCod condition over outer shelf below average in 2023...likely not driven by decreases in octopus quantity/quality, but maybe speaks to overall prey conditions over the shelf integrated over the last few years.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c736cf2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4c736cf2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Prey (from ADFG website): </a:t>
            </a:r>
            <a:endParaRPr/>
          </a:p>
          <a:p>
            <a:pPr indent="0" lvl="0" marL="0" rtl="0" algn="l">
              <a:spcBef>
                <a:spcPts val="0"/>
              </a:spcBef>
              <a:spcAft>
                <a:spcPts val="0"/>
              </a:spcAft>
              <a:buNone/>
            </a:pPr>
            <a:r>
              <a:rPr lang="en"/>
              <a:t>“The Giant Pacific Octopus is carnivorous; its diet includes shrimp, crab, scallop, clam, lobster, fish, and soft bodied prey. They have been known to scavenge larger fish and birds.”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Competitors: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Predators: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method uses data from the AFSC’s food habits database to estimate the total amount of octopus consumed by their main predator in the BSAI: Pacific cod. Because Pacific cod is an important commercial species, the AFSC food habits group collects a large number of Pacific cod stomachs for diet analysis. The amount of octopus consumed by Pacific cod is a conservative estimate of the total natural mortality N for octopus, since it does not include mortality from other predators (i.e., marine mammals) or non-predation mortality.”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c736cf262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c736cf262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c736cf262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c736cf262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a8ce8139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8a8ce8139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8a8ce81395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8a8ce81395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c736cf262_0_184:notes"/>
          <p:cNvSpPr txBox="1"/>
          <p:nvPr>
            <p:ph idx="1" type="body"/>
          </p:nvPr>
        </p:nvSpPr>
        <p:spPr>
          <a:xfrm>
            <a:off x="686112" y="4343712"/>
            <a:ext cx="5485800" cy="4113900"/>
          </a:xfrm>
          <a:prstGeom prst="rect">
            <a:avLst/>
          </a:prstGeom>
          <a:noFill/>
          <a:ln>
            <a:noFill/>
          </a:ln>
        </p:spPr>
        <p:txBody>
          <a:bodyPr anchorCtr="0" anchor="t" bIns="90325" lIns="90325" spcFirstLastPara="1" rIns="90325" wrap="square" tIns="90325">
            <a:noAutofit/>
          </a:bodyPr>
          <a:lstStyle/>
          <a:p>
            <a:pPr indent="0" lvl="0" marL="0" rtl="0" algn="l">
              <a:lnSpc>
                <a:spcPct val="115000"/>
              </a:lnSpc>
              <a:spcBef>
                <a:spcPts val="0"/>
              </a:spcBef>
              <a:spcAft>
                <a:spcPts val="0"/>
              </a:spcAft>
              <a:buClr>
                <a:schemeClr val="dk1"/>
              </a:buClr>
              <a:buSzPts val="1100"/>
              <a:buFont typeface="Arial"/>
              <a:buNone/>
            </a:pPr>
            <a:r>
              <a:rPr lang="en" sz="1100"/>
              <a:t>Each slide will have a topic and a contributor name in the top right corner.</a:t>
            </a:r>
            <a:endParaRPr sz="1100"/>
          </a:p>
          <a:p>
            <a:pPr indent="0" lvl="0" marL="0" rtl="0" algn="l">
              <a:lnSpc>
                <a:spcPct val="115000"/>
              </a:lnSpc>
              <a:spcBef>
                <a:spcPts val="0"/>
              </a:spcBef>
              <a:spcAft>
                <a:spcPts val="0"/>
              </a:spcAft>
              <a:buClr>
                <a:schemeClr val="dk1"/>
              </a:buClr>
              <a:buSzPts val="1100"/>
              <a:buFont typeface="Arial"/>
              <a:buNone/>
            </a:pPr>
            <a:r>
              <a:rPr lang="en" sz="1100"/>
              <a:t>All contributors have graciously provided their information and expert interpretation of the trends for you.</a:t>
            </a:r>
            <a:endParaRPr sz="1100"/>
          </a:p>
          <a:p>
            <a:pPr indent="0" lvl="0" marL="0" rtl="0" algn="l">
              <a:lnSpc>
                <a:spcPct val="115000"/>
              </a:lnSpc>
              <a:spcBef>
                <a:spcPts val="0"/>
              </a:spcBef>
              <a:spcAft>
                <a:spcPts val="0"/>
              </a:spcAft>
              <a:buClr>
                <a:schemeClr val="dk1"/>
              </a:buClr>
              <a:buSzPts val="1100"/>
              <a:buFont typeface="Arial"/>
              <a:buNone/>
            </a:pPr>
            <a:r>
              <a:rPr lang="en" sz="1100"/>
              <a:t>Thank you to all contributors!</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Clr>
                <a:schemeClr val="dk1"/>
              </a:buClr>
              <a:buSzPts val="1100"/>
              <a:buFont typeface="Arial"/>
              <a:buNone/>
            </a:pPr>
            <a:r>
              <a:rPr lang="en" sz="1100"/>
              <a:t>Starting broadly:</a:t>
            </a:r>
            <a:endParaRPr sz="1100"/>
          </a:p>
          <a:p>
            <a:pPr indent="0" lvl="0" marL="0" rtl="0" algn="l">
              <a:lnSpc>
                <a:spcPct val="115000"/>
              </a:lnSpc>
              <a:spcBef>
                <a:spcPts val="0"/>
              </a:spcBef>
              <a:spcAft>
                <a:spcPts val="0"/>
              </a:spcAft>
              <a:buClr>
                <a:schemeClr val="dk1"/>
              </a:buClr>
              <a:buSzPts val="1100"/>
              <a:buFont typeface="Arial"/>
              <a:buNone/>
            </a:pPr>
            <a:r>
              <a:rPr lang="en" sz="1100"/>
              <a:t>Nick Bond provides 5 climate indices for the NoPAc, 2 of which best describe the conditions in the EBS: NPI and AO</a:t>
            </a:r>
            <a:endParaRPr sz="1100"/>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NPI: For most of 2022, reflective of the la nina (triple dip) we had been experiencing. End of time series start to see shift into upcoming el nino conditions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AO: Also transitioned in 2022/2023</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p>
        </p:txBody>
      </p:sp>
      <p:sp>
        <p:nvSpPr>
          <p:cNvPr id="213" name="Google Shape;213;g24c736cf262_0_184:notes"/>
          <p:cNvSpPr/>
          <p:nvPr>
            <p:ph idx="2" type="sldImg"/>
          </p:nvPr>
        </p:nvSpPr>
        <p:spPr>
          <a:xfrm>
            <a:off x="392140" y="686822"/>
            <a:ext cx="6073800" cy="3427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c736cf262_0_192:notes"/>
          <p:cNvSpPr/>
          <p:nvPr>
            <p:ph idx="2" type="sldImg"/>
          </p:nvPr>
        </p:nvSpPr>
        <p:spPr>
          <a:xfrm>
            <a:off x="409273" y="688042"/>
            <a:ext cx="6039600" cy="342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2" name="Google Shape;222;g24c736cf262_0_192:notes"/>
          <p:cNvSpPr txBox="1"/>
          <p:nvPr>
            <p:ph idx="1" type="body"/>
          </p:nvPr>
        </p:nvSpPr>
        <p:spPr>
          <a:xfrm>
            <a:off x="685800" y="4400550"/>
            <a:ext cx="5486400" cy="3600300"/>
          </a:xfrm>
          <a:prstGeom prst="rect">
            <a:avLst/>
          </a:prstGeom>
          <a:noFill/>
          <a:ln>
            <a:noFill/>
          </a:ln>
        </p:spPr>
        <p:txBody>
          <a:bodyPr anchorCtr="0" anchor="t" bIns="45625" lIns="91250" spcFirstLastPara="1" rIns="91250" wrap="square" tIns="45625">
            <a:noAutofit/>
          </a:bodyPr>
          <a:lstStyle/>
          <a:p>
            <a:pPr indent="0" lvl="0" marL="0" rtl="0" algn="l">
              <a:spcBef>
                <a:spcPts val="0"/>
              </a:spcBef>
              <a:spcAft>
                <a:spcPts val="0"/>
              </a:spcAft>
              <a:buNone/>
            </a:pPr>
            <a:r>
              <a:rPr lang="en"/>
              <a:t>Winds blow clockwise around high pressure and counterclockwise around low pressure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Top row: Fall 2022</a:t>
            </a:r>
            <a:endParaRPr/>
          </a:p>
          <a:p>
            <a:pPr indent="0" lvl="0" marL="0" rtl="0" algn="l">
              <a:spcBef>
                <a:spcPts val="0"/>
              </a:spcBef>
              <a:spcAft>
                <a:spcPts val="0"/>
              </a:spcAft>
              <a:buNone/>
            </a:pPr>
            <a:r>
              <a:rPr lang="en"/>
              <a:t>Left: SLP (winds) from the west which brought</a:t>
            </a:r>
            <a:endParaRPr/>
          </a:p>
          <a:p>
            <a:pPr indent="0" lvl="0" marL="0" rtl="0" algn="l">
              <a:spcBef>
                <a:spcPts val="0"/>
              </a:spcBef>
              <a:spcAft>
                <a:spcPts val="0"/>
              </a:spcAft>
              <a:buNone/>
            </a:pPr>
            <a:r>
              <a:rPr lang="en"/>
              <a:t>Right: cool SST on the EBS shelf.  Can see the cooler colors/temps along the equator that denote the La Nina last fall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Bottom row: Winter 2022/2023</a:t>
            </a:r>
            <a:endParaRPr/>
          </a:p>
          <a:p>
            <a:pPr indent="0" lvl="0" marL="0" rtl="0" algn="l">
              <a:spcBef>
                <a:spcPts val="0"/>
              </a:spcBef>
              <a:spcAft>
                <a:spcPts val="0"/>
              </a:spcAft>
              <a:buNone/>
            </a:pPr>
            <a:r>
              <a:rPr lang="en"/>
              <a:t>Left: Deep purple is the ALPS and it was shifted went and continued to bring winds from the west over the shelf</a:t>
            </a:r>
            <a:endParaRPr/>
          </a:p>
          <a:p>
            <a:pPr indent="0" lvl="0" marL="0" rtl="0" algn="l">
              <a:spcBef>
                <a:spcPts val="0"/>
              </a:spcBef>
              <a:spcAft>
                <a:spcPts val="0"/>
              </a:spcAft>
              <a:buNone/>
            </a:pPr>
            <a:r>
              <a:rPr lang="en"/>
              <a:t>Right: Average SSTs in EBS. La Nina weakened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c736cf262_0_213:notes"/>
          <p:cNvSpPr/>
          <p:nvPr>
            <p:ph idx="2" type="sldImg"/>
          </p:nvPr>
        </p:nvSpPr>
        <p:spPr>
          <a:xfrm>
            <a:off x="409273" y="688042"/>
            <a:ext cx="6039600" cy="342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4" name="Google Shape;244;g24c736cf262_0_213:notes"/>
          <p:cNvSpPr txBox="1"/>
          <p:nvPr>
            <p:ph idx="1" type="body"/>
          </p:nvPr>
        </p:nvSpPr>
        <p:spPr>
          <a:xfrm>
            <a:off x="685800" y="4400550"/>
            <a:ext cx="5486400" cy="3600300"/>
          </a:xfrm>
          <a:prstGeom prst="rect">
            <a:avLst/>
          </a:prstGeom>
          <a:noFill/>
          <a:ln>
            <a:noFill/>
          </a:ln>
        </p:spPr>
        <p:txBody>
          <a:bodyPr anchorCtr="0" anchor="t" bIns="45625" lIns="91250" spcFirstLastPara="1" rIns="91250" wrap="square" tIns="45625">
            <a:noAutofit/>
          </a:bodyPr>
          <a:lstStyle/>
          <a:p>
            <a:pPr indent="0" lvl="0" marL="0" rtl="0" algn="l">
              <a:spcBef>
                <a:spcPts val="0"/>
              </a:spcBef>
              <a:spcAft>
                <a:spcPts val="0"/>
              </a:spcAft>
              <a:buClr>
                <a:schemeClr val="dk1"/>
              </a:buClr>
              <a:buFont typeface="Arial"/>
              <a:buNone/>
            </a:pPr>
            <a:r>
              <a:rPr lang="en"/>
              <a:t>Top row: Spring 2023</a:t>
            </a:r>
            <a:endParaRPr/>
          </a:p>
          <a:p>
            <a:pPr indent="0" lvl="0" marL="0" rtl="0" algn="l">
              <a:spcBef>
                <a:spcPts val="0"/>
              </a:spcBef>
              <a:spcAft>
                <a:spcPts val="0"/>
              </a:spcAft>
              <a:buClr>
                <a:schemeClr val="dk1"/>
              </a:buClr>
              <a:buFont typeface="Arial"/>
              <a:buNone/>
            </a:pPr>
            <a:r>
              <a:rPr lang="en"/>
              <a:t>Left: Continued high SLP in NP and winds from the west over the EBS shelf</a:t>
            </a:r>
            <a:endParaRPr/>
          </a:p>
          <a:p>
            <a:pPr indent="0" lvl="0" marL="0" rtl="0" algn="l">
              <a:spcBef>
                <a:spcPts val="0"/>
              </a:spcBef>
              <a:spcAft>
                <a:spcPts val="0"/>
              </a:spcAft>
              <a:buClr>
                <a:schemeClr val="dk1"/>
              </a:buClr>
              <a:buFont typeface="Arial"/>
              <a:buNone/>
            </a:pPr>
            <a:r>
              <a:rPr lang="en"/>
              <a:t>Right:  Now average SST along the equator and return to cool temps in EBS</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
              <a:t>Bottom row: Summer 2023</a:t>
            </a:r>
            <a:endParaRPr/>
          </a:p>
          <a:p>
            <a:pPr indent="0" lvl="0" marL="0" rtl="0" algn="l">
              <a:spcBef>
                <a:spcPts val="0"/>
              </a:spcBef>
              <a:spcAft>
                <a:spcPts val="0"/>
              </a:spcAft>
              <a:buNone/>
            </a:pPr>
            <a:r>
              <a:rPr lang="en"/>
              <a:t>Left: Winds shift from west to southwesterly</a:t>
            </a:r>
            <a:endParaRPr/>
          </a:p>
          <a:p>
            <a:pPr indent="0" lvl="0" marL="0" rtl="0" algn="l">
              <a:spcBef>
                <a:spcPts val="0"/>
              </a:spcBef>
              <a:spcAft>
                <a:spcPts val="0"/>
              </a:spcAft>
              <a:buNone/>
            </a:pPr>
            <a:r>
              <a:rPr lang="en"/>
              <a:t>Right: Warming along equator and development of El Nino. Though through summer, continued cool conditions for EBS shelf</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c736cf262_0_678:notes"/>
          <p:cNvSpPr txBox="1"/>
          <p:nvPr>
            <p:ph idx="1" type="body"/>
          </p:nvPr>
        </p:nvSpPr>
        <p:spPr>
          <a:xfrm>
            <a:off x="686112" y="4343712"/>
            <a:ext cx="5485800" cy="4113900"/>
          </a:xfrm>
          <a:prstGeom prst="rect">
            <a:avLst/>
          </a:prstGeom>
          <a:noFill/>
          <a:ln>
            <a:noFill/>
          </a:ln>
        </p:spPr>
        <p:txBody>
          <a:bodyPr anchorCtr="0" anchor="t" bIns="90325" lIns="90325" spcFirstLastPara="1" rIns="90325" wrap="square" tIns="90325">
            <a:noAutofit/>
          </a:bodyPr>
          <a:lstStyle/>
          <a:p>
            <a:pPr indent="0" lvl="0" marL="0" rtl="0" algn="l">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NMME represents the average of eight climate models</a:t>
            </a:r>
            <a:endParaRPr/>
          </a:p>
        </p:txBody>
      </p:sp>
      <p:sp>
        <p:nvSpPr>
          <p:cNvPr id="266" name="Google Shape;266;g24c736cf262_0_678:notes"/>
          <p:cNvSpPr/>
          <p:nvPr>
            <p:ph idx="2" type="sldImg"/>
          </p:nvPr>
        </p:nvSpPr>
        <p:spPr>
          <a:xfrm>
            <a:off x="392140" y="686822"/>
            <a:ext cx="6073800" cy="3427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c736cf262_0_241:notes"/>
          <p:cNvSpPr/>
          <p:nvPr>
            <p:ph idx="2" type="sldImg"/>
          </p:nvPr>
        </p:nvSpPr>
        <p:spPr>
          <a:xfrm>
            <a:off x="392139" y="686821"/>
            <a:ext cx="6073800" cy="34278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c736cf262_0_241:notes"/>
          <p:cNvSpPr txBox="1"/>
          <p:nvPr>
            <p:ph idx="1" type="body"/>
          </p:nvPr>
        </p:nvSpPr>
        <p:spPr>
          <a:xfrm>
            <a:off x="686112" y="4343712"/>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close to home, Emily and Matt provided SST over the year by DOMAIN for the NBS and SEBS.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Updated through August 2022</a:t>
            </a:r>
            <a:endParaRPr/>
          </a:p>
          <a:p>
            <a:pPr indent="0" lvl="0" marL="0" rtl="0" algn="l">
              <a:spcBef>
                <a:spcPts val="0"/>
              </a:spcBef>
              <a:spcAft>
                <a:spcPts val="0"/>
              </a:spcAft>
              <a:buNone/>
            </a:pPr>
            <a:r>
              <a:rPr lang="en"/>
              <a:t>Data for the shelf (10-200m)</a:t>
            </a:r>
            <a:endParaRPr/>
          </a:p>
          <a:p>
            <a:pPr indent="0" lvl="0" marL="0" rtl="0" algn="l">
              <a:spcBef>
                <a:spcPts val="0"/>
              </a:spcBef>
              <a:spcAft>
                <a:spcPts val="0"/>
              </a:spcAft>
              <a:buNone/>
            </a:pPr>
            <a:r>
              <a:rPr lang="en"/>
              <a:t>Sea ice = -1.8C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0" name="Google Shape;280;g24c736cf262_0_241:notes"/>
          <p:cNvSpPr txBox="1"/>
          <p:nvPr>
            <p:ph idx="12" type="sldNum"/>
          </p:nvPr>
        </p:nvSpPr>
        <p:spPr>
          <a:xfrm>
            <a:off x="3884852" y="8685862"/>
            <a:ext cx="2971500" cy="456600"/>
          </a:xfrm>
          <a:prstGeom prst="rect">
            <a:avLst/>
          </a:prstGeom>
          <a:noFill/>
          <a:ln>
            <a:noFill/>
          </a:ln>
        </p:spPr>
        <p:txBody>
          <a:bodyPr anchorCtr="0" anchor="ctr" bIns="90325" lIns="90325" spcFirstLastPara="1" rIns="90325" wrap="square" tIns="90325">
            <a:noAutofit/>
          </a:bodyPr>
          <a:lstStyle/>
          <a:p>
            <a:pPr indent="0" lvl="0" marL="0" rtl="0" algn="l">
              <a:spcBef>
                <a:spcPts val="0"/>
              </a:spcBef>
              <a:spcAft>
                <a:spcPts val="0"/>
              </a:spcAft>
              <a:buClr>
                <a:schemeClr val="dk1"/>
              </a:buClr>
              <a:buSzPts val="300"/>
              <a:buFont typeface="Arial"/>
              <a:buNone/>
            </a:pPr>
            <a:fld id="{00000000-1234-1234-1234-123412341234}" type="slidenum">
              <a:rPr lang="en" sz="1400"/>
              <a:t>‹#›</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c736cf262_0_251:notes"/>
          <p:cNvSpPr/>
          <p:nvPr>
            <p:ph idx="2" type="sldImg"/>
          </p:nvPr>
        </p:nvSpPr>
        <p:spPr>
          <a:xfrm>
            <a:off x="392139" y="686821"/>
            <a:ext cx="6073800" cy="34278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c736cf262_0_251:notes"/>
          <p:cNvSpPr txBox="1"/>
          <p:nvPr>
            <p:ph idx="1" type="body"/>
          </p:nvPr>
        </p:nvSpPr>
        <p:spPr>
          <a:xfrm>
            <a:off x="686112" y="4343712"/>
            <a:ext cx="5485800" cy="411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MHWs = daily SST exceeds 90 percentile of normal for 5 consecutive days </a:t>
            </a:r>
            <a:endParaRPr/>
          </a:p>
        </p:txBody>
      </p:sp>
      <p:sp>
        <p:nvSpPr>
          <p:cNvPr id="291" name="Google Shape;291;g24c736cf262_0_251:notes"/>
          <p:cNvSpPr txBox="1"/>
          <p:nvPr>
            <p:ph idx="12" type="sldNum"/>
          </p:nvPr>
        </p:nvSpPr>
        <p:spPr>
          <a:xfrm>
            <a:off x="3884852" y="8685862"/>
            <a:ext cx="2971500" cy="456600"/>
          </a:xfrm>
          <a:prstGeom prst="rect">
            <a:avLst/>
          </a:prstGeom>
          <a:noFill/>
          <a:ln>
            <a:noFill/>
          </a:ln>
        </p:spPr>
        <p:txBody>
          <a:bodyPr anchorCtr="0" anchor="ctr" bIns="90325" lIns="90325" spcFirstLastPara="1" rIns="90325" wrap="square" tIns="90325">
            <a:noAutofit/>
          </a:bodyPr>
          <a:lstStyle/>
          <a:p>
            <a:pPr indent="0" lvl="0" marL="0" rtl="0" algn="l">
              <a:spcBef>
                <a:spcPts val="0"/>
              </a:spcBef>
              <a:spcAft>
                <a:spcPts val="0"/>
              </a:spcAft>
              <a:buClr>
                <a:schemeClr val="dk1"/>
              </a:buClr>
              <a:buSzPts val="300"/>
              <a:buFont typeface="Arial"/>
              <a:buNone/>
            </a:pPr>
            <a:fld id="{00000000-1234-1234-1234-123412341234}" type="slidenum">
              <a:rPr lang="en" sz="1400"/>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4c736cf26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4c736cf26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Generally positive indicators (return to cooler/normal conditions)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c736cf262_0_269:notes"/>
          <p:cNvSpPr/>
          <p:nvPr>
            <p:ph idx="2" type="sldImg"/>
          </p:nvPr>
        </p:nvSpPr>
        <p:spPr>
          <a:xfrm>
            <a:off x="392139" y="686821"/>
            <a:ext cx="6073800" cy="34278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c736cf262_0_269:notes"/>
          <p:cNvSpPr txBox="1"/>
          <p:nvPr>
            <p:ph idx="1" type="body"/>
          </p:nvPr>
        </p:nvSpPr>
        <p:spPr>
          <a:xfrm>
            <a:off x="686112" y="4343712"/>
            <a:ext cx="5485800" cy="411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Now onto ice</a:t>
            </a:r>
            <a:endParaRPr/>
          </a:p>
          <a:p>
            <a:pPr indent="0" lvl="0" marL="0" rtl="0" algn="l">
              <a:lnSpc>
                <a:spcPct val="115000"/>
              </a:lnSpc>
              <a:spcBef>
                <a:spcPts val="0"/>
              </a:spcBef>
              <a:spcAft>
                <a:spcPts val="0"/>
              </a:spcAft>
              <a:buClr>
                <a:schemeClr val="dk1"/>
              </a:buClr>
              <a:buSzPts val="1100"/>
              <a:buFont typeface="Arial"/>
              <a:buNone/>
            </a:pPr>
            <a:r>
              <a:rPr lang="en"/>
              <a:t>Orient to figure (axes, spaghetti lines, colors for years)</a:t>
            </a:r>
            <a:endParaRPr/>
          </a:p>
          <a:p>
            <a:pPr indent="0" lvl="0" marL="0" rtl="0" algn="l">
              <a:lnSpc>
                <a:spcPct val="115000"/>
              </a:lnSpc>
              <a:spcBef>
                <a:spcPts val="0"/>
              </a:spcBef>
              <a:spcAft>
                <a:spcPts val="0"/>
              </a:spcAft>
              <a:buClr>
                <a:schemeClr val="dk1"/>
              </a:buClr>
              <a:buSzPts val="1100"/>
              <a:buFont typeface="Arial"/>
              <a:buNone/>
            </a:pPr>
            <a:r>
              <a:rPr lang="en"/>
              <a:t>Then walk through bullets on the slide</a:t>
            </a:r>
            <a:endParaRPr/>
          </a:p>
        </p:txBody>
      </p:sp>
      <p:sp>
        <p:nvSpPr>
          <p:cNvPr id="299" name="Google Shape;299;g24c736cf262_0_269:notes"/>
          <p:cNvSpPr txBox="1"/>
          <p:nvPr>
            <p:ph idx="12" type="sldNum"/>
          </p:nvPr>
        </p:nvSpPr>
        <p:spPr>
          <a:xfrm>
            <a:off x="3884852" y="8685862"/>
            <a:ext cx="2971500" cy="456600"/>
          </a:xfrm>
          <a:prstGeom prst="rect">
            <a:avLst/>
          </a:prstGeom>
          <a:noFill/>
          <a:ln>
            <a:noFill/>
          </a:ln>
        </p:spPr>
        <p:txBody>
          <a:bodyPr anchorCtr="0" anchor="ctr" bIns="90325" lIns="90325" spcFirstLastPara="1" rIns="90325" wrap="square" tIns="90325">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c736cf262_0_280:notes"/>
          <p:cNvSpPr/>
          <p:nvPr>
            <p:ph idx="2" type="sldImg"/>
          </p:nvPr>
        </p:nvSpPr>
        <p:spPr>
          <a:xfrm>
            <a:off x="392139" y="686821"/>
            <a:ext cx="6073800" cy="34278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c736cf262_0_280:notes"/>
          <p:cNvSpPr txBox="1"/>
          <p:nvPr>
            <p:ph idx="1" type="body"/>
          </p:nvPr>
        </p:nvSpPr>
        <p:spPr>
          <a:xfrm>
            <a:off x="686112" y="4343712"/>
            <a:ext cx="5485800" cy="411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Now onto ice</a:t>
            </a:r>
            <a:endParaRPr/>
          </a:p>
          <a:p>
            <a:pPr indent="0" lvl="0" marL="0" rtl="0" algn="l">
              <a:lnSpc>
                <a:spcPct val="115000"/>
              </a:lnSpc>
              <a:spcBef>
                <a:spcPts val="0"/>
              </a:spcBef>
              <a:spcAft>
                <a:spcPts val="0"/>
              </a:spcAft>
              <a:buClr>
                <a:schemeClr val="dk1"/>
              </a:buClr>
              <a:buSzPts val="1100"/>
              <a:buFont typeface="Arial"/>
              <a:buNone/>
            </a:pPr>
            <a:r>
              <a:rPr lang="en"/>
              <a:t>Orient to figure (axes, spaghetti lines, colors for years)</a:t>
            </a:r>
            <a:endParaRPr/>
          </a:p>
          <a:p>
            <a:pPr indent="0" lvl="0" marL="0" rtl="0" algn="l">
              <a:lnSpc>
                <a:spcPct val="115000"/>
              </a:lnSpc>
              <a:spcBef>
                <a:spcPts val="0"/>
              </a:spcBef>
              <a:spcAft>
                <a:spcPts val="0"/>
              </a:spcAft>
              <a:buClr>
                <a:schemeClr val="dk1"/>
              </a:buClr>
              <a:buSzPts val="1100"/>
              <a:buFont typeface="Arial"/>
              <a:buNone/>
            </a:pPr>
            <a:r>
              <a:rPr lang="en"/>
              <a:t>Then walk through bullets on the slide</a:t>
            </a:r>
            <a:endParaRPr/>
          </a:p>
        </p:txBody>
      </p:sp>
      <p:sp>
        <p:nvSpPr>
          <p:cNvPr id="307" name="Google Shape;307;g24c736cf262_0_280:notes"/>
          <p:cNvSpPr txBox="1"/>
          <p:nvPr>
            <p:ph idx="12" type="sldNum"/>
          </p:nvPr>
        </p:nvSpPr>
        <p:spPr>
          <a:xfrm>
            <a:off x="3884852" y="8685862"/>
            <a:ext cx="2971500" cy="456600"/>
          </a:xfrm>
          <a:prstGeom prst="rect">
            <a:avLst/>
          </a:prstGeom>
          <a:noFill/>
          <a:ln>
            <a:noFill/>
          </a:ln>
        </p:spPr>
        <p:txBody>
          <a:bodyPr anchorCtr="0" anchor="ctr" bIns="90325" lIns="90325" spcFirstLastPara="1" rIns="90325" wrap="square" tIns="90325">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c736cf262_0_366:notes"/>
          <p:cNvSpPr/>
          <p:nvPr>
            <p:ph idx="2" type="sldImg"/>
          </p:nvPr>
        </p:nvSpPr>
        <p:spPr>
          <a:xfrm>
            <a:off x="392139" y="686821"/>
            <a:ext cx="6073800" cy="34278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c736cf262_0_366:notes"/>
          <p:cNvSpPr txBox="1"/>
          <p:nvPr>
            <p:ph idx="1" type="body"/>
          </p:nvPr>
        </p:nvSpPr>
        <p:spPr>
          <a:xfrm>
            <a:off x="686112" y="4343712"/>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4c736cf262_0_366:notes"/>
          <p:cNvSpPr txBox="1"/>
          <p:nvPr>
            <p:ph idx="12" type="sldNum"/>
          </p:nvPr>
        </p:nvSpPr>
        <p:spPr>
          <a:xfrm>
            <a:off x="3884852" y="8685862"/>
            <a:ext cx="2971500" cy="456600"/>
          </a:xfrm>
          <a:prstGeom prst="rect">
            <a:avLst/>
          </a:prstGeom>
          <a:noFill/>
          <a:ln>
            <a:noFill/>
          </a:ln>
        </p:spPr>
        <p:txBody>
          <a:bodyPr anchorCtr="0" anchor="ctr" bIns="90325" lIns="90325" spcFirstLastPara="1" rIns="90325" wrap="square" tIns="90325">
            <a:noAutofit/>
          </a:bodyPr>
          <a:lstStyle/>
          <a:p>
            <a:pPr indent="0" lvl="0" marL="0" rtl="0" algn="l">
              <a:spcBef>
                <a:spcPts val="0"/>
              </a:spcBef>
              <a:spcAft>
                <a:spcPts val="0"/>
              </a:spcAft>
              <a:buClr>
                <a:schemeClr val="dk1"/>
              </a:buClr>
              <a:buSzPts val="300"/>
              <a:buFont typeface="Arial"/>
              <a:buNone/>
            </a:pPr>
            <a:fld id="{00000000-1234-1234-1234-123412341234}" type="slidenum">
              <a:rPr lang="en" sz="1400"/>
              <a:t>‹#›</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c736cf262_0_378:notes"/>
          <p:cNvSpPr/>
          <p:nvPr>
            <p:ph idx="2" type="sldImg"/>
          </p:nvPr>
        </p:nvSpPr>
        <p:spPr>
          <a:xfrm>
            <a:off x="392139" y="686821"/>
            <a:ext cx="6073800" cy="34278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c736cf262_0_378:notes"/>
          <p:cNvSpPr txBox="1"/>
          <p:nvPr>
            <p:ph idx="1" type="body"/>
          </p:nvPr>
        </p:nvSpPr>
        <p:spPr>
          <a:xfrm>
            <a:off x="686112" y="4343712"/>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24c736cf262_0_378:notes"/>
          <p:cNvSpPr txBox="1"/>
          <p:nvPr>
            <p:ph idx="12" type="sldNum"/>
          </p:nvPr>
        </p:nvSpPr>
        <p:spPr>
          <a:xfrm>
            <a:off x="3884852" y="8685862"/>
            <a:ext cx="2971500" cy="456600"/>
          </a:xfrm>
          <a:prstGeom prst="rect">
            <a:avLst/>
          </a:prstGeom>
          <a:noFill/>
          <a:ln>
            <a:noFill/>
          </a:ln>
        </p:spPr>
        <p:txBody>
          <a:bodyPr anchorCtr="0" anchor="ctr" bIns="90325" lIns="90325" spcFirstLastPara="1" rIns="90325" wrap="square" tIns="90325">
            <a:noAutofit/>
          </a:bodyPr>
          <a:lstStyle/>
          <a:p>
            <a:pPr indent="0" lvl="0" marL="0" rtl="0" algn="l">
              <a:spcBef>
                <a:spcPts val="0"/>
              </a:spcBef>
              <a:spcAft>
                <a:spcPts val="0"/>
              </a:spcAft>
              <a:buClr>
                <a:schemeClr val="dk1"/>
              </a:buClr>
              <a:buSzPts val="300"/>
              <a:buFont typeface="Arial"/>
              <a:buNone/>
            </a:pPr>
            <a:fld id="{00000000-1234-1234-1234-123412341234}" type="slidenum">
              <a:rPr lang="en" sz="1400"/>
              <a:t>‹#›</a:t>
            </a:fld>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c736cf262_0_386:notes"/>
          <p:cNvSpPr/>
          <p:nvPr>
            <p:ph idx="2" type="sldImg"/>
          </p:nvPr>
        </p:nvSpPr>
        <p:spPr>
          <a:xfrm>
            <a:off x="392139" y="686821"/>
            <a:ext cx="6073800" cy="34278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c736cf262_0_386:notes"/>
          <p:cNvSpPr txBox="1"/>
          <p:nvPr>
            <p:ph idx="1" type="body"/>
          </p:nvPr>
        </p:nvSpPr>
        <p:spPr>
          <a:xfrm>
            <a:off x="686112" y="4343712"/>
            <a:ext cx="54858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just about sheer extent of cold pool, but where it was</a:t>
            </a:r>
            <a:endParaRPr/>
          </a:p>
          <a:p>
            <a:pPr indent="0" lvl="0" marL="0" rtl="0" algn="l">
              <a:spcBef>
                <a:spcPts val="0"/>
              </a:spcBef>
              <a:spcAft>
                <a:spcPts val="0"/>
              </a:spcAft>
              <a:buNone/>
            </a:pPr>
            <a:r>
              <a:rPr lang="en"/>
              <a:t>Spatial variability in bottom temps over the shelf</a:t>
            </a:r>
            <a:endParaRPr/>
          </a:p>
          <a:p>
            <a:pPr indent="0" lvl="0" marL="0" rtl="0" algn="l">
              <a:spcBef>
                <a:spcPts val="0"/>
              </a:spcBef>
              <a:spcAft>
                <a:spcPts val="0"/>
              </a:spcAft>
              <a:buClr>
                <a:schemeClr val="dk1"/>
              </a:buClr>
              <a:buSzPts val="1100"/>
              <a:buFont typeface="Arial"/>
              <a:buNone/>
            </a:pPr>
            <a:r>
              <a:rPr lang="en"/>
              <a:t>**No NBS surface temperature yet for 2023 because data aren't finalized.</a:t>
            </a:r>
            <a:endParaRPr/>
          </a:p>
          <a:p>
            <a:pPr indent="0" lvl="0" marL="0" rtl="0" algn="l">
              <a:spcBef>
                <a:spcPts val="0"/>
              </a:spcBef>
              <a:spcAft>
                <a:spcPts val="0"/>
              </a:spcAft>
              <a:buNone/>
            </a:pPr>
            <a:r>
              <a:t/>
            </a:r>
            <a:endParaRPr/>
          </a:p>
        </p:txBody>
      </p:sp>
      <p:sp>
        <p:nvSpPr>
          <p:cNvPr id="335" name="Google Shape;335;g24c736cf262_0_386:notes"/>
          <p:cNvSpPr txBox="1"/>
          <p:nvPr>
            <p:ph idx="12" type="sldNum"/>
          </p:nvPr>
        </p:nvSpPr>
        <p:spPr>
          <a:xfrm>
            <a:off x="3884852" y="8685862"/>
            <a:ext cx="2971500" cy="456600"/>
          </a:xfrm>
          <a:prstGeom prst="rect">
            <a:avLst/>
          </a:prstGeom>
          <a:noFill/>
          <a:ln>
            <a:noFill/>
          </a:ln>
        </p:spPr>
        <p:txBody>
          <a:bodyPr anchorCtr="0" anchor="ctr" bIns="90325" lIns="90325" spcFirstLastPara="1" rIns="90325" wrap="square" tIns="90325">
            <a:noAutofit/>
          </a:bodyPr>
          <a:lstStyle/>
          <a:p>
            <a:pPr indent="0" lvl="0" marL="0" rtl="0" algn="l">
              <a:spcBef>
                <a:spcPts val="0"/>
              </a:spcBef>
              <a:spcAft>
                <a:spcPts val="0"/>
              </a:spcAft>
              <a:buClr>
                <a:schemeClr val="dk1"/>
              </a:buClr>
              <a:buSzPts val="300"/>
              <a:buFont typeface="Arial"/>
              <a:buNone/>
            </a:pPr>
            <a:fld id="{00000000-1234-1234-1234-123412341234}" type="slidenum">
              <a:rPr lang="en" sz="1400"/>
              <a:t>‹#›</a:t>
            </a:fld>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4c736cf262_0_39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4c736cf262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and I’ve included this in the environmental process, but really a metric of habitat </a:t>
            </a:r>
            <a:endParaRPr/>
          </a:p>
          <a:p>
            <a:pPr indent="0" lvl="0" marL="0" rtl="0" algn="l">
              <a:spcBef>
                <a:spcPts val="0"/>
              </a:spcBef>
              <a:spcAft>
                <a:spcPts val="0"/>
              </a:spcAft>
              <a:buNone/>
            </a:pPr>
            <a:r>
              <a:rPr lang="en"/>
              <a:t>OA</a:t>
            </a:r>
            <a:endParaRPr/>
          </a:p>
          <a:p>
            <a:pPr indent="0" lvl="0" marL="0" rtl="0" algn="l">
              <a:spcBef>
                <a:spcPts val="0"/>
              </a:spcBef>
              <a:spcAft>
                <a:spcPts val="0"/>
              </a:spcAft>
              <a:buNone/>
            </a:pPr>
            <a:r>
              <a:rPr lang="en"/>
              <a:t>More on this through ESPs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Darren:</a:t>
            </a:r>
            <a:endParaRPr/>
          </a:p>
          <a:p>
            <a:pPr indent="0" lvl="0" marL="0" rtl="0" algn="l">
              <a:spcBef>
                <a:spcPts val="0"/>
              </a:spcBef>
              <a:spcAft>
                <a:spcPts val="0"/>
              </a:spcAft>
              <a:buNone/>
            </a:pPr>
            <a:r>
              <a:rPr lang="en"/>
              <a:t>Snow crab: From lab experiments, snow crab appear to be resilient to OA so we don't have any indication currently that OA is a driver of the recent snow crab crash</a:t>
            </a:r>
            <a:endParaRPr/>
          </a:p>
          <a:p>
            <a:pPr indent="0" lvl="0" marL="0" rtl="0" algn="l">
              <a:spcBef>
                <a:spcPts val="0"/>
              </a:spcBef>
              <a:spcAft>
                <a:spcPts val="0"/>
              </a:spcAft>
              <a:buNone/>
            </a:pPr>
            <a:r>
              <a:rPr lang="en"/>
              <a:t>BBRKC: Growth and survival of larvae and juveniles is negatively impacted at pH values &lt; 7.8.  Model suggests that Bristol Bay is relatively more buffered with higher pH values, particularly in the more nearshore regions that the juveniles likely live in.  Thus from my conversations with Chirs Long, we don't think that OA is impacting the Bristol Bay red king crab fishery yet.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Indirect effects (maybe not for crab, but other parts of the ecosystem): Ωarag is critical threshold for pteropod shell formation.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ENSO: the model tends to associate warmer years with higher Ωarag and pH values and vice versa for cold years.  This is fairly visible in the timeseries plot on the slide, as Ωarag and pH values were really low during the cold years and then rebounded quite a bit in 2016-2018 during the warmer years.  There's a few reasons for this.  First, temperature has a fairly strong direct effect on Ωarag due to solubility, so warm temperatures increase Ωarag and cold temperatures decrease Ωarag (note this is just for Ωarag, temperature has a much lower impact on pH comparatively)  There's also a biological effect, since the model simulates more carbon uptake in cold years due in part to a stronger fall phytoplankton bloom.  This is further compounded if there is relatively high sea ice immediately afterwards, since sea ice blocks air-sea gas exchange at a time when the shelf is typically effluxing carbon back to the atmosphere.  So, the system takes up more carbon in fall and then traps it over winter.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4c736cf26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4c736cf26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Generally positive indicators (return to cooler/normal conditions)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bad2c4a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bad2c4a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8bad2c4a5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8bad2c4a5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c93ed05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8c93ed05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8bad2c4a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8bad2c4a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c736cf26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c736cf26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orizontal line represents experimental thresholds below which impacts were observed in lab studies.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currently think that OA is impacting the Bristol Bay red king crab fishery and is not the main driver of snow crab declines.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Indirect effects (maybe not for crab, but other parts of the ecosystem): Ωarag is critical threshold for pteropod shell formation.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c736cf262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c736cf262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ocs.google.com/document/d/14ZvAOdxGsiiztoWk3yrqHj4HkclLpwWJ7p_WfVi73gE/edit" TargetMode="External"/><Relationship Id="rId4" Type="http://schemas.openxmlformats.org/officeDocument/2006/relationships/hyperlink" Target="https://apps-afsc.fisheries.noaa.gov/refm/docs/2020/BSAIocto.pdf" TargetMode="External"/><Relationship Id="rId5" Type="http://schemas.openxmlformats.org/officeDocument/2006/relationships/image" Target="../media/image7.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1.jpg"/><Relationship Id="rId4" Type="http://schemas.openxmlformats.org/officeDocument/2006/relationships/image" Target="../media/image23.jpg"/><Relationship Id="rId5" Type="http://schemas.openxmlformats.org/officeDocument/2006/relationships/image" Target="../media/image32.jpg"/><Relationship Id="rId6" Type="http://schemas.openxmlformats.org/officeDocument/2006/relationships/image" Target="../media/image24.jpg"/><Relationship Id="rId7" Type="http://schemas.openxmlformats.org/officeDocument/2006/relationships/image" Target="../media/image20.jpg"/><Relationship Id="rId8"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26.jpg"/><Relationship Id="rId5" Type="http://schemas.openxmlformats.org/officeDocument/2006/relationships/image" Target="../media/image28.jpg"/><Relationship Id="rId6" Type="http://schemas.openxmlformats.org/officeDocument/2006/relationships/image" Target="../media/image33.jpg"/><Relationship Id="rId7" Type="http://schemas.openxmlformats.org/officeDocument/2006/relationships/image" Target="../media/image30.jpg"/><Relationship Id="rId8"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29.png"/><Relationship Id="rId5" Type="http://schemas.openxmlformats.org/officeDocument/2006/relationships/image" Target="../media/image37.png"/><Relationship Id="rId6"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3"/>
          <p:cNvGrpSpPr/>
          <p:nvPr/>
        </p:nvGrpSpPr>
        <p:grpSpPr>
          <a:xfrm>
            <a:off x="3453527" y="486955"/>
            <a:ext cx="2186919" cy="1506437"/>
            <a:chOff x="3301050" y="410775"/>
            <a:chExt cx="2430450" cy="1774575"/>
          </a:xfrm>
        </p:grpSpPr>
        <p:sp>
          <p:nvSpPr>
            <p:cNvPr id="55" name="Google Shape;55;p13"/>
            <p:cNvSpPr/>
            <p:nvPr/>
          </p:nvSpPr>
          <p:spPr>
            <a:xfrm>
              <a:off x="3301050" y="410775"/>
              <a:ext cx="2430450" cy="1774575"/>
            </a:xfrm>
            <a:prstGeom prst="flowChartOffpageConnec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4461028" y="547248"/>
              <a:ext cx="796757" cy="773149"/>
            </a:xfrm>
            <a:custGeom>
              <a:rect b="b" l="l" r="r" t="t"/>
              <a:pathLst>
                <a:path extrusionOk="0" h="1272674" w="1254736">
                  <a:moveTo>
                    <a:pt x="22423" y="886319"/>
                  </a:moveTo>
                  <a:cubicBezTo>
                    <a:pt x="37555" y="853744"/>
                    <a:pt x="71541" y="795158"/>
                    <a:pt x="123749" y="758314"/>
                  </a:cubicBezTo>
                  <a:cubicBezTo>
                    <a:pt x="197189" y="706210"/>
                    <a:pt x="299703" y="669208"/>
                    <a:pt x="330679" y="665729"/>
                  </a:cubicBezTo>
                  <a:cubicBezTo>
                    <a:pt x="361655" y="662250"/>
                    <a:pt x="503702" y="640745"/>
                    <a:pt x="550205" y="609277"/>
                  </a:cubicBezTo>
                  <a:cubicBezTo>
                    <a:pt x="588945" y="583107"/>
                    <a:pt x="627765" y="509103"/>
                    <a:pt x="652482" y="462692"/>
                  </a:cubicBezTo>
                  <a:cubicBezTo>
                    <a:pt x="657394" y="453441"/>
                    <a:pt x="661751" y="445298"/>
                    <a:pt x="665395" y="438973"/>
                  </a:cubicBezTo>
                  <a:cubicBezTo>
                    <a:pt x="689162" y="389637"/>
                    <a:pt x="710869" y="337533"/>
                    <a:pt x="735983" y="287327"/>
                  </a:cubicBezTo>
                  <a:cubicBezTo>
                    <a:pt x="742321" y="274835"/>
                    <a:pt x="748817" y="262448"/>
                    <a:pt x="755472" y="250167"/>
                  </a:cubicBezTo>
                  <a:cubicBezTo>
                    <a:pt x="766270" y="220146"/>
                    <a:pt x="780887" y="191634"/>
                    <a:pt x="798965" y="165331"/>
                  </a:cubicBezTo>
                  <a:cubicBezTo>
                    <a:pt x="870265" y="32740"/>
                    <a:pt x="984901" y="-14066"/>
                    <a:pt x="1123778" y="3565"/>
                  </a:cubicBezTo>
                  <a:cubicBezTo>
                    <a:pt x="1139623" y="5621"/>
                    <a:pt x="1177412" y="34479"/>
                    <a:pt x="1192227" y="41042"/>
                  </a:cubicBezTo>
                  <a:cubicBezTo>
                    <a:pt x="1209181" y="45311"/>
                    <a:pt x="1244672" y="29024"/>
                    <a:pt x="1254100" y="50846"/>
                  </a:cubicBezTo>
                  <a:cubicBezTo>
                    <a:pt x="1259091" y="68319"/>
                    <a:pt x="1233502" y="124771"/>
                    <a:pt x="1220509" y="133942"/>
                  </a:cubicBezTo>
                  <a:cubicBezTo>
                    <a:pt x="1112846" y="225341"/>
                    <a:pt x="1160696" y="322511"/>
                    <a:pt x="1184305" y="438498"/>
                  </a:cubicBezTo>
                  <a:cubicBezTo>
                    <a:pt x="1201258" y="487518"/>
                    <a:pt x="1192227" y="609831"/>
                    <a:pt x="1174164" y="682491"/>
                  </a:cubicBezTo>
                  <a:cubicBezTo>
                    <a:pt x="1156101" y="755151"/>
                    <a:pt x="1127581" y="839355"/>
                    <a:pt x="1115539" y="854535"/>
                  </a:cubicBezTo>
                  <a:cubicBezTo>
                    <a:pt x="1109800" y="861063"/>
                    <a:pt x="1104952" y="868321"/>
                    <a:pt x="1101121" y="876120"/>
                  </a:cubicBezTo>
                  <a:cubicBezTo>
                    <a:pt x="1101121" y="876120"/>
                    <a:pt x="1117837" y="899285"/>
                    <a:pt x="1133364" y="923558"/>
                  </a:cubicBezTo>
                  <a:cubicBezTo>
                    <a:pt x="1148892" y="947831"/>
                    <a:pt x="1167985" y="955184"/>
                    <a:pt x="1204665" y="964751"/>
                  </a:cubicBezTo>
                  <a:cubicBezTo>
                    <a:pt x="1236354" y="983014"/>
                    <a:pt x="1060638" y="984675"/>
                    <a:pt x="1041783" y="978033"/>
                  </a:cubicBezTo>
                  <a:cubicBezTo>
                    <a:pt x="1022928" y="971392"/>
                    <a:pt x="1027364" y="956844"/>
                    <a:pt x="1027364" y="956844"/>
                  </a:cubicBezTo>
                  <a:cubicBezTo>
                    <a:pt x="1009486" y="969576"/>
                    <a:pt x="990471" y="980639"/>
                    <a:pt x="970561" y="989893"/>
                  </a:cubicBezTo>
                  <a:cubicBezTo>
                    <a:pt x="948221" y="1000251"/>
                    <a:pt x="934436" y="1008552"/>
                    <a:pt x="932693" y="1008789"/>
                  </a:cubicBezTo>
                  <a:cubicBezTo>
                    <a:pt x="933723" y="1009343"/>
                    <a:pt x="939585" y="1084375"/>
                    <a:pt x="894032" y="1104299"/>
                  </a:cubicBezTo>
                  <a:cubicBezTo>
                    <a:pt x="848479" y="1124224"/>
                    <a:pt x="714989" y="1207083"/>
                    <a:pt x="689004" y="1210562"/>
                  </a:cubicBezTo>
                  <a:cubicBezTo>
                    <a:pt x="663019" y="1214041"/>
                    <a:pt x="582053" y="1219101"/>
                    <a:pt x="578092" y="1215227"/>
                  </a:cubicBezTo>
                  <a:cubicBezTo>
                    <a:pt x="574131" y="1211352"/>
                    <a:pt x="590134" y="1191507"/>
                    <a:pt x="604790" y="1181466"/>
                  </a:cubicBezTo>
                  <a:cubicBezTo>
                    <a:pt x="611616" y="1177378"/>
                    <a:pt x="617785" y="1172288"/>
                    <a:pt x="623090" y="1166365"/>
                  </a:cubicBezTo>
                  <a:cubicBezTo>
                    <a:pt x="631893" y="1155042"/>
                    <a:pt x="641618" y="1144464"/>
                    <a:pt x="652165" y="1134739"/>
                  </a:cubicBezTo>
                  <a:cubicBezTo>
                    <a:pt x="675219" y="1111969"/>
                    <a:pt x="688845" y="1109597"/>
                    <a:pt x="688845" y="1109597"/>
                  </a:cubicBezTo>
                  <a:cubicBezTo>
                    <a:pt x="691361" y="1099668"/>
                    <a:pt x="696254" y="1090497"/>
                    <a:pt x="703105" y="1082873"/>
                  </a:cubicBezTo>
                  <a:cubicBezTo>
                    <a:pt x="708844" y="1077291"/>
                    <a:pt x="713728" y="1070897"/>
                    <a:pt x="717603" y="1063897"/>
                  </a:cubicBezTo>
                  <a:lnTo>
                    <a:pt x="724575" y="1043499"/>
                  </a:lnTo>
                  <a:cubicBezTo>
                    <a:pt x="731546" y="1023179"/>
                    <a:pt x="750322" y="1018673"/>
                    <a:pt x="750085" y="1012268"/>
                  </a:cubicBezTo>
                  <a:cubicBezTo>
                    <a:pt x="749847" y="1005864"/>
                    <a:pt x="737250" y="996930"/>
                    <a:pt x="731229" y="998511"/>
                  </a:cubicBezTo>
                  <a:cubicBezTo>
                    <a:pt x="585380" y="1052828"/>
                    <a:pt x="518912" y="1039546"/>
                    <a:pt x="277600" y="1018040"/>
                  </a:cubicBezTo>
                  <a:cubicBezTo>
                    <a:pt x="248367" y="1018040"/>
                    <a:pt x="223332" y="1024207"/>
                    <a:pt x="200833" y="1022784"/>
                  </a:cubicBezTo>
                  <a:cubicBezTo>
                    <a:pt x="197823" y="1029810"/>
                    <a:pt x="200674" y="1037967"/>
                    <a:pt x="207408" y="1041601"/>
                  </a:cubicBezTo>
                  <a:cubicBezTo>
                    <a:pt x="217311" y="1047768"/>
                    <a:pt x="318320" y="1070460"/>
                    <a:pt x="367359" y="1104457"/>
                  </a:cubicBezTo>
                  <a:cubicBezTo>
                    <a:pt x="416398" y="1138455"/>
                    <a:pt x="475578" y="1146282"/>
                    <a:pt x="475578" y="1165653"/>
                  </a:cubicBezTo>
                  <a:cubicBezTo>
                    <a:pt x="475578" y="1185024"/>
                    <a:pt x="453474" y="1178541"/>
                    <a:pt x="463456" y="1187949"/>
                  </a:cubicBezTo>
                  <a:cubicBezTo>
                    <a:pt x="473439" y="1197358"/>
                    <a:pt x="457990" y="1224082"/>
                    <a:pt x="448325" y="1224398"/>
                  </a:cubicBezTo>
                  <a:cubicBezTo>
                    <a:pt x="438660" y="1224714"/>
                    <a:pt x="432480" y="1218231"/>
                    <a:pt x="435808" y="1230960"/>
                  </a:cubicBezTo>
                  <a:cubicBezTo>
                    <a:pt x="439135" y="1243690"/>
                    <a:pt x="429628" y="1238867"/>
                    <a:pt x="415210" y="1246773"/>
                  </a:cubicBezTo>
                  <a:cubicBezTo>
                    <a:pt x="407287" y="1250885"/>
                    <a:pt x="411249" y="1284171"/>
                    <a:pt x="394691" y="1268516"/>
                  </a:cubicBezTo>
                  <a:cubicBezTo>
                    <a:pt x="378134" y="1252861"/>
                    <a:pt x="233077" y="1143752"/>
                    <a:pt x="183879" y="1116238"/>
                  </a:cubicBezTo>
                  <a:cubicBezTo>
                    <a:pt x="134682" y="1088724"/>
                    <a:pt x="89763" y="1096551"/>
                    <a:pt x="82633" y="1074255"/>
                  </a:cubicBezTo>
                  <a:cubicBezTo>
                    <a:pt x="75502" y="1051959"/>
                    <a:pt x="68531" y="1017328"/>
                    <a:pt x="55697" y="1017724"/>
                  </a:cubicBezTo>
                  <a:cubicBezTo>
                    <a:pt x="42863" y="1018119"/>
                    <a:pt x="40407" y="1043499"/>
                    <a:pt x="21076" y="1043499"/>
                  </a:cubicBezTo>
                  <a:cubicBezTo>
                    <a:pt x="1746" y="1043499"/>
                    <a:pt x="241" y="1015668"/>
                    <a:pt x="241" y="1015668"/>
                  </a:cubicBezTo>
                  <a:cubicBezTo>
                    <a:pt x="-1581" y="974792"/>
                    <a:pt x="7054" y="918893"/>
                    <a:pt x="22186" y="886319"/>
                  </a:cubicBezTo>
                </a:path>
              </a:pathLst>
            </a:custGeom>
            <a:solidFill>
              <a:srgbClr val="C36F4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sp>
          <p:nvSpPr>
            <p:cNvPr id="57" name="Google Shape;57;p13"/>
            <p:cNvSpPr/>
            <p:nvPr/>
          </p:nvSpPr>
          <p:spPr>
            <a:xfrm>
              <a:off x="3554024" y="519750"/>
              <a:ext cx="906999" cy="601465"/>
            </a:xfrm>
            <a:custGeom>
              <a:rect b="b" l="l" r="r" t="t"/>
              <a:pathLst>
                <a:path extrusionOk="0" h="1562247" w="2097107">
                  <a:moveTo>
                    <a:pt x="0" y="555556"/>
                  </a:moveTo>
                  <a:cubicBezTo>
                    <a:pt x="9972" y="508389"/>
                    <a:pt x="112391" y="518362"/>
                    <a:pt x="146620" y="513780"/>
                  </a:cubicBezTo>
                  <a:cubicBezTo>
                    <a:pt x="209418" y="505425"/>
                    <a:pt x="256585" y="474160"/>
                    <a:pt x="311567" y="445591"/>
                  </a:cubicBezTo>
                  <a:cubicBezTo>
                    <a:pt x="427731" y="385218"/>
                    <a:pt x="543356" y="440739"/>
                    <a:pt x="646313" y="500843"/>
                  </a:cubicBezTo>
                  <a:cubicBezTo>
                    <a:pt x="699409" y="531838"/>
                    <a:pt x="755200" y="539923"/>
                    <a:pt x="815842" y="538576"/>
                  </a:cubicBezTo>
                  <a:cubicBezTo>
                    <a:pt x="847376" y="537767"/>
                    <a:pt x="880258" y="508928"/>
                    <a:pt x="906671" y="492757"/>
                  </a:cubicBezTo>
                  <a:cubicBezTo>
                    <a:pt x="934162" y="475777"/>
                    <a:pt x="961384" y="458528"/>
                    <a:pt x="988066" y="440200"/>
                  </a:cubicBezTo>
                  <a:cubicBezTo>
                    <a:pt x="1012862" y="423490"/>
                    <a:pt x="1038197" y="406780"/>
                    <a:pt x="1060837" y="387374"/>
                  </a:cubicBezTo>
                  <a:cubicBezTo>
                    <a:pt x="1069731" y="379558"/>
                    <a:pt x="1085903" y="369047"/>
                    <a:pt x="1090484" y="357727"/>
                  </a:cubicBezTo>
                  <a:cubicBezTo>
                    <a:pt x="1094797" y="347215"/>
                    <a:pt x="1090754" y="327810"/>
                    <a:pt x="1088867" y="316490"/>
                  </a:cubicBezTo>
                  <a:cubicBezTo>
                    <a:pt x="1083746" y="285226"/>
                    <a:pt x="1070809" y="257465"/>
                    <a:pt x="1061107" y="227548"/>
                  </a:cubicBezTo>
                  <a:cubicBezTo>
                    <a:pt x="1054908" y="208681"/>
                    <a:pt x="1053021" y="201674"/>
                    <a:pt x="1070809" y="192510"/>
                  </a:cubicBezTo>
                  <a:cubicBezTo>
                    <a:pt x="1083207" y="186042"/>
                    <a:pt x="1095605" y="180651"/>
                    <a:pt x="1108542" y="175261"/>
                  </a:cubicBezTo>
                  <a:cubicBezTo>
                    <a:pt x="1168107" y="150734"/>
                    <a:pt x="1233331" y="141840"/>
                    <a:pt x="1295321" y="126477"/>
                  </a:cubicBezTo>
                  <a:cubicBezTo>
                    <a:pt x="1355424" y="111654"/>
                    <a:pt x="1414180" y="92518"/>
                    <a:pt x="1474553" y="78502"/>
                  </a:cubicBezTo>
                  <a:cubicBezTo>
                    <a:pt x="1601767" y="48855"/>
                    <a:pt x="1731407" y="27563"/>
                    <a:pt x="1861316" y="15165"/>
                  </a:cubicBezTo>
                  <a:cubicBezTo>
                    <a:pt x="1926001" y="9235"/>
                    <a:pt x="1990686" y="4115"/>
                    <a:pt x="2055641" y="1958"/>
                  </a:cubicBezTo>
                  <a:cubicBezTo>
                    <a:pt x="2064805" y="1689"/>
                    <a:pt x="2093374" y="-3702"/>
                    <a:pt x="2096609" y="4654"/>
                  </a:cubicBezTo>
                  <a:cubicBezTo>
                    <a:pt x="2100112" y="13548"/>
                    <a:pt x="2084210" y="25946"/>
                    <a:pt x="2078820" y="30528"/>
                  </a:cubicBezTo>
                  <a:cubicBezTo>
                    <a:pt x="2056180" y="49664"/>
                    <a:pt x="2029767" y="64487"/>
                    <a:pt x="2002815" y="76616"/>
                  </a:cubicBezTo>
                  <a:cubicBezTo>
                    <a:pt x="1944868" y="103029"/>
                    <a:pt x="1886651" y="128903"/>
                    <a:pt x="1828704" y="154777"/>
                  </a:cubicBezTo>
                  <a:cubicBezTo>
                    <a:pt x="1770757" y="181190"/>
                    <a:pt x="1706880" y="186850"/>
                    <a:pt x="1645160" y="201135"/>
                  </a:cubicBezTo>
                  <a:cubicBezTo>
                    <a:pt x="1615243" y="207873"/>
                    <a:pt x="1587213" y="219462"/>
                    <a:pt x="1561339" y="236173"/>
                  </a:cubicBezTo>
                  <a:cubicBezTo>
                    <a:pt x="1538429" y="250996"/>
                    <a:pt x="1530344" y="272288"/>
                    <a:pt x="1520910" y="297084"/>
                  </a:cubicBezTo>
                  <a:cubicBezTo>
                    <a:pt x="1499888" y="352875"/>
                    <a:pt x="1486142" y="423760"/>
                    <a:pt x="1435203" y="460415"/>
                  </a:cubicBezTo>
                  <a:cubicBezTo>
                    <a:pt x="1415258" y="474699"/>
                    <a:pt x="1380220" y="489253"/>
                    <a:pt x="1391001" y="516745"/>
                  </a:cubicBezTo>
                  <a:cubicBezTo>
                    <a:pt x="1395852" y="529143"/>
                    <a:pt x="1404208" y="543427"/>
                    <a:pt x="1403668" y="557173"/>
                  </a:cubicBezTo>
                  <a:cubicBezTo>
                    <a:pt x="1403129" y="568762"/>
                    <a:pt x="1396391" y="572266"/>
                    <a:pt x="1391001" y="581430"/>
                  </a:cubicBezTo>
                  <a:cubicBezTo>
                    <a:pt x="1380759" y="598679"/>
                    <a:pt x="1401512" y="606226"/>
                    <a:pt x="1391001" y="622128"/>
                  </a:cubicBezTo>
                  <a:cubicBezTo>
                    <a:pt x="1384533" y="632100"/>
                    <a:pt x="1368092" y="637221"/>
                    <a:pt x="1358119" y="642072"/>
                  </a:cubicBezTo>
                  <a:cubicBezTo>
                    <a:pt x="1343835" y="649080"/>
                    <a:pt x="1341409" y="648271"/>
                    <a:pt x="1344643" y="662286"/>
                  </a:cubicBezTo>
                  <a:cubicBezTo>
                    <a:pt x="1350573" y="686813"/>
                    <a:pt x="1355155" y="690316"/>
                    <a:pt x="1324699" y="690316"/>
                  </a:cubicBezTo>
                  <a:cubicBezTo>
                    <a:pt x="1293973" y="687621"/>
                    <a:pt x="1264056" y="679536"/>
                    <a:pt x="1233600" y="675223"/>
                  </a:cubicBezTo>
                  <a:cubicBezTo>
                    <a:pt x="1230366" y="674684"/>
                    <a:pt x="1203953" y="669294"/>
                    <a:pt x="1203414" y="674954"/>
                  </a:cubicBezTo>
                  <a:cubicBezTo>
                    <a:pt x="1202605" y="681692"/>
                    <a:pt x="1233870" y="692203"/>
                    <a:pt x="1237913" y="693820"/>
                  </a:cubicBezTo>
                  <a:cubicBezTo>
                    <a:pt x="1292626" y="717269"/>
                    <a:pt x="1344374" y="746377"/>
                    <a:pt x="1392079" y="782223"/>
                  </a:cubicBezTo>
                  <a:cubicBezTo>
                    <a:pt x="1415797" y="800012"/>
                    <a:pt x="1438437" y="819956"/>
                    <a:pt x="1458920" y="841518"/>
                  </a:cubicBezTo>
                  <a:cubicBezTo>
                    <a:pt x="1479674" y="863349"/>
                    <a:pt x="1496923" y="889762"/>
                    <a:pt x="1518215" y="910516"/>
                  </a:cubicBezTo>
                  <a:cubicBezTo>
                    <a:pt x="1529535" y="921566"/>
                    <a:pt x="1540316" y="919949"/>
                    <a:pt x="1556757" y="922644"/>
                  </a:cubicBezTo>
                  <a:cubicBezTo>
                    <a:pt x="1571311" y="924800"/>
                    <a:pt x="1585865" y="928034"/>
                    <a:pt x="1600419" y="930730"/>
                  </a:cubicBezTo>
                  <a:cubicBezTo>
                    <a:pt x="1630606" y="936659"/>
                    <a:pt x="1660253" y="943397"/>
                    <a:pt x="1690709" y="948249"/>
                  </a:cubicBezTo>
                  <a:cubicBezTo>
                    <a:pt x="1718470" y="952561"/>
                    <a:pt x="1742457" y="959569"/>
                    <a:pt x="1741379" y="991103"/>
                  </a:cubicBezTo>
                  <a:cubicBezTo>
                    <a:pt x="1740301" y="1021559"/>
                    <a:pt x="1721434" y="1048511"/>
                    <a:pt x="1697717" y="1066569"/>
                  </a:cubicBezTo>
                  <a:cubicBezTo>
                    <a:pt x="1739223" y="1076271"/>
                    <a:pt x="1782346" y="1087861"/>
                    <a:pt x="1819540" y="1109423"/>
                  </a:cubicBezTo>
                  <a:cubicBezTo>
                    <a:pt x="1835173" y="1118586"/>
                    <a:pt x="1851344" y="1129906"/>
                    <a:pt x="1859699" y="1146617"/>
                  </a:cubicBezTo>
                  <a:cubicBezTo>
                    <a:pt x="1867246" y="1161710"/>
                    <a:pt x="1868863" y="1186506"/>
                    <a:pt x="1845954" y="1183810"/>
                  </a:cubicBezTo>
                  <a:cubicBezTo>
                    <a:pt x="1817923" y="1181115"/>
                    <a:pt x="1790702" y="1167909"/>
                    <a:pt x="1763749" y="1159823"/>
                  </a:cubicBezTo>
                  <a:cubicBezTo>
                    <a:pt x="1736528" y="1151468"/>
                    <a:pt x="1709845" y="1147695"/>
                    <a:pt x="1681545" y="1148234"/>
                  </a:cubicBezTo>
                  <a:cubicBezTo>
                    <a:pt x="1655132" y="1148234"/>
                    <a:pt x="1628180" y="1150390"/>
                    <a:pt x="1602036" y="1147156"/>
                  </a:cubicBezTo>
                  <a:cubicBezTo>
                    <a:pt x="1574545" y="1143921"/>
                    <a:pt x="1554331" y="1132601"/>
                    <a:pt x="1529535" y="1121551"/>
                  </a:cubicBezTo>
                  <a:cubicBezTo>
                    <a:pt x="1488837" y="1103493"/>
                    <a:pt x="1427656" y="1119934"/>
                    <a:pt x="1383993" y="1122899"/>
                  </a:cubicBezTo>
                  <a:cubicBezTo>
                    <a:pt x="1267830" y="1130984"/>
                    <a:pt x="1154361" y="1131793"/>
                    <a:pt x="1041162" y="1098911"/>
                  </a:cubicBezTo>
                  <a:cubicBezTo>
                    <a:pt x="986719" y="1083009"/>
                    <a:pt x="933623" y="1062256"/>
                    <a:pt x="882414" y="1037730"/>
                  </a:cubicBezTo>
                  <a:cubicBezTo>
                    <a:pt x="856540" y="1025332"/>
                    <a:pt x="831205" y="1012395"/>
                    <a:pt x="805331" y="999997"/>
                  </a:cubicBezTo>
                  <a:cubicBezTo>
                    <a:pt x="794819" y="994876"/>
                    <a:pt x="781882" y="985712"/>
                    <a:pt x="770023" y="983286"/>
                  </a:cubicBezTo>
                  <a:cubicBezTo>
                    <a:pt x="757895" y="980861"/>
                    <a:pt x="764633" y="980591"/>
                    <a:pt x="753313" y="987868"/>
                  </a:cubicBezTo>
                  <a:cubicBezTo>
                    <a:pt x="747922" y="991372"/>
                    <a:pt x="741454" y="998110"/>
                    <a:pt x="737142" y="1002692"/>
                  </a:cubicBezTo>
                  <a:cubicBezTo>
                    <a:pt x="720701" y="1019672"/>
                    <a:pt x="716658" y="1042042"/>
                    <a:pt x="706147" y="1062526"/>
                  </a:cubicBezTo>
                  <a:cubicBezTo>
                    <a:pt x="694288" y="1085435"/>
                    <a:pt x="691323" y="1099989"/>
                    <a:pt x="696983" y="1125863"/>
                  </a:cubicBezTo>
                  <a:cubicBezTo>
                    <a:pt x="702912" y="1153894"/>
                    <a:pt x="708842" y="1181115"/>
                    <a:pt x="710459" y="1209954"/>
                  </a:cubicBezTo>
                  <a:cubicBezTo>
                    <a:pt x="710998" y="1219118"/>
                    <a:pt x="714771" y="1238254"/>
                    <a:pt x="710459" y="1246070"/>
                  </a:cubicBezTo>
                  <a:cubicBezTo>
                    <a:pt x="707225" y="1251999"/>
                    <a:pt x="698330" y="1252808"/>
                    <a:pt x="695096" y="1260624"/>
                  </a:cubicBezTo>
                  <a:cubicBezTo>
                    <a:pt x="690514" y="1271675"/>
                    <a:pt x="697252" y="1287576"/>
                    <a:pt x="691862" y="1299166"/>
                  </a:cubicBezTo>
                  <a:cubicBezTo>
                    <a:pt x="686741" y="1310216"/>
                    <a:pt x="677308" y="1306173"/>
                    <a:pt x="670570" y="1313989"/>
                  </a:cubicBezTo>
                  <a:cubicBezTo>
                    <a:pt x="660058" y="1326657"/>
                    <a:pt x="682159" y="1349836"/>
                    <a:pt x="666527" y="1365738"/>
                  </a:cubicBezTo>
                  <a:cubicBezTo>
                    <a:pt x="658980" y="1373554"/>
                    <a:pt x="656016" y="1366546"/>
                    <a:pt x="654398" y="1378675"/>
                  </a:cubicBezTo>
                  <a:cubicBezTo>
                    <a:pt x="652242" y="1393498"/>
                    <a:pt x="659250" y="1393229"/>
                    <a:pt x="651164" y="1406974"/>
                  </a:cubicBezTo>
                  <a:cubicBezTo>
                    <a:pt x="643618" y="1419372"/>
                    <a:pt x="641731" y="1423146"/>
                    <a:pt x="639844" y="1437161"/>
                  </a:cubicBezTo>
                  <a:cubicBezTo>
                    <a:pt x="638497" y="1446594"/>
                    <a:pt x="637688" y="1458723"/>
                    <a:pt x="624212" y="1456836"/>
                  </a:cubicBezTo>
                  <a:cubicBezTo>
                    <a:pt x="621247" y="1456836"/>
                    <a:pt x="618283" y="1456836"/>
                    <a:pt x="615587" y="1456836"/>
                  </a:cubicBezTo>
                  <a:cubicBezTo>
                    <a:pt x="591330" y="1458723"/>
                    <a:pt x="621517" y="1513435"/>
                    <a:pt x="598068" y="1516131"/>
                  </a:cubicBezTo>
                  <a:cubicBezTo>
                    <a:pt x="581897" y="1508314"/>
                    <a:pt x="572194" y="1496186"/>
                    <a:pt x="573542" y="1519095"/>
                  </a:cubicBezTo>
                  <a:cubicBezTo>
                    <a:pt x="574620" y="1539309"/>
                    <a:pt x="577585" y="1542274"/>
                    <a:pt x="554945" y="1542274"/>
                  </a:cubicBezTo>
                  <a:cubicBezTo>
                    <a:pt x="542277" y="1545778"/>
                    <a:pt x="552519" y="1571113"/>
                    <a:pt x="528532" y="1558984"/>
                  </a:cubicBezTo>
                  <a:cubicBezTo>
                    <a:pt x="516942" y="1553055"/>
                    <a:pt x="505623" y="1534189"/>
                    <a:pt x="496728" y="1524755"/>
                  </a:cubicBezTo>
                  <a:cubicBezTo>
                    <a:pt x="487834" y="1515052"/>
                    <a:pt x="479209" y="1505350"/>
                    <a:pt x="470585" y="1495377"/>
                  </a:cubicBezTo>
                  <a:cubicBezTo>
                    <a:pt x="436086" y="1454949"/>
                    <a:pt x="403743" y="1413443"/>
                    <a:pt x="382990" y="1364120"/>
                  </a:cubicBezTo>
                  <a:cubicBezTo>
                    <a:pt x="339328" y="1260894"/>
                    <a:pt x="337980" y="1142304"/>
                    <a:pt x="336632" y="1032070"/>
                  </a:cubicBezTo>
                  <a:cubicBezTo>
                    <a:pt x="336093" y="987599"/>
                    <a:pt x="325852" y="908090"/>
                    <a:pt x="373018" y="884372"/>
                  </a:cubicBezTo>
                  <a:cubicBezTo>
                    <a:pt x="420993" y="860115"/>
                    <a:pt x="477592" y="850412"/>
                    <a:pt x="527723" y="830737"/>
                  </a:cubicBezTo>
                  <a:cubicBezTo>
                    <a:pt x="546859" y="823191"/>
                    <a:pt x="583514" y="820495"/>
                    <a:pt x="572464" y="790039"/>
                  </a:cubicBezTo>
                  <a:cubicBezTo>
                    <a:pt x="564648" y="768478"/>
                    <a:pt x="526915" y="743412"/>
                    <a:pt x="510474" y="726702"/>
                  </a:cubicBezTo>
                  <a:cubicBezTo>
                    <a:pt x="471124" y="687352"/>
                    <a:pt x="424766" y="664442"/>
                    <a:pt x="373557" y="643150"/>
                  </a:cubicBezTo>
                  <a:cubicBezTo>
                    <a:pt x="256046" y="595175"/>
                    <a:pt x="126675" y="561755"/>
                    <a:pt x="0" y="555556"/>
                  </a:cubicBezTo>
                  <a:lnTo>
                    <a:pt x="0" y="555556"/>
                  </a:lnTo>
                  <a:close/>
                </a:path>
              </a:pathLst>
            </a:custGeom>
            <a:solidFill>
              <a:srgbClr val="C27B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FFFFFF"/>
                </a:solidFill>
                <a:latin typeface="Cambria"/>
                <a:ea typeface="Cambria"/>
                <a:cs typeface="Cambria"/>
                <a:sym typeface="Cambria"/>
              </a:endParaRPr>
            </a:p>
          </p:txBody>
        </p:sp>
        <p:sp>
          <p:nvSpPr>
            <p:cNvPr id="58" name="Google Shape;58;p13"/>
            <p:cNvSpPr/>
            <p:nvPr/>
          </p:nvSpPr>
          <p:spPr>
            <a:xfrm>
              <a:off x="3466800" y="1306902"/>
              <a:ext cx="1641984" cy="489433"/>
            </a:xfrm>
            <a:custGeom>
              <a:rect b="b" l="l" r="r" t="t"/>
              <a:pathLst>
                <a:path extrusionOk="0" h="1118704" w="3069129">
                  <a:moveTo>
                    <a:pt x="1358488" y="926257"/>
                  </a:moveTo>
                  <a:lnTo>
                    <a:pt x="1358488" y="927283"/>
                  </a:lnTo>
                  <a:lnTo>
                    <a:pt x="1358488" y="926257"/>
                  </a:lnTo>
                  <a:close/>
                  <a:moveTo>
                    <a:pt x="1850338" y="0"/>
                  </a:moveTo>
                  <a:cubicBezTo>
                    <a:pt x="1814949" y="39492"/>
                    <a:pt x="1763661" y="94882"/>
                    <a:pt x="1750839" y="152325"/>
                  </a:cubicBezTo>
                  <a:cubicBezTo>
                    <a:pt x="1741095" y="197971"/>
                    <a:pt x="1766226" y="292853"/>
                    <a:pt x="1711348" y="315933"/>
                  </a:cubicBezTo>
                  <a:cubicBezTo>
                    <a:pt x="1649802" y="341577"/>
                    <a:pt x="1547227" y="253362"/>
                    <a:pt x="1500555" y="223102"/>
                  </a:cubicBezTo>
                  <a:cubicBezTo>
                    <a:pt x="1445164" y="186687"/>
                    <a:pt x="1402595" y="146170"/>
                    <a:pt x="1335409" y="170275"/>
                  </a:cubicBezTo>
                  <a:cubicBezTo>
                    <a:pt x="1282069" y="189765"/>
                    <a:pt x="1244629" y="224640"/>
                    <a:pt x="1190264" y="247207"/>
                  </a:cubicBezTo>
                  <a:cubicBezTo>
                    <a:pt x="1158466" y="260029"/>
                    <a:pt x="1078970" y="303624"/>
                    <a:pt x="1078457" y="341064"/>
                  </a:cubicBezTo>
                  <a:cubicBezTo>
                    <a:pt x="1078457" y="363630"/>
                    <a:pt x="1111794" y="348757"/>
                    <a:pt x="1095895" y="378504"/>
                  </a:cubicBezTo>
                  <a:cubicBezTo>
                    <a:pt x="1083586" y="401583"/>
                    <a:pt x="1049736" y="392351"/>
                    <a:pt x="1029733" y="387736"/>
                  </a:cubicBezTo>
                  <a:cubicBezTo>
                    <a:pt x="939467" y="367733"/>
                    <a:pt x="875357" y="292340"/>
                    <a:pt x="806119" y="236949"/>
                  </a:cubicBezTo>
                  <a:cubicBezTo>
                    <a:pt x="781501" y="217460"/>
                    <a:pt x="745086" y="179507"/>
                    <a:pt x="711749" y="177456"/>
                  </a:cubicBezTo>
                  <a:cubicBezTo>
                    <a:pt x="673283" y="175404"/>
                    <a:pt x="648152" y="215409"/>
                    <a:pt x="624047" y="240027"/>
                  </a:cubicBezTo>
                  <a:cubicBezTo>
                    <a:pt x="595839" y="268748"/>
                    <a:pt x="551219" y="302598"/>
                    <a:pt x="536858" y="342089"/>
                  </a:cubicBezTo>
                  <a:cubicBezTo>
                    <a:pt x="520959" y="385171"/>
                    <a:pt x="546090" y="385171"/>
                    <a:pt x="565579" y="422611"/>
                  </a:cubicBezTo>
                  <a:cubicBezTo>
                    <a:pt x="439411" y="449281"/>
                    <a:pt x="284522" y="293879"/>
                    <a:pt x="181947" y="234898"/>
                  </a:cubicBezTo>
                  <a:cubicBezTo>
                    <a:pt x="147584" y="214896"/>
                    <a:pt x="88603" y="172327"/>
                    <a:pt x="51163" y="199509"/>
                  </a:cubicBezTo>
                  <a:cubicBezTo>
                    <a:pt x="8081" y="230282"/>
                    <a:pt x="2952" y="346705"/>
                    <a:pt x="901" y="393377"/>
                  </a:cubicBezTo>
                  <a:cubicBezTo>
                    <a:pt x="-4228" y="517494"/>
                    <a:pt x="11671" y="624685"/>
                    <a:pt x="71165" y="740595"/>
                  </a:cubicBezTo>
                  <a:cubicBezTo>
                    <a:pt x="91167" y="779574"/>
                    <a:pt x="121427" y="843171"/>
                    <a:pt x="171689" y="823682"/>
                  </a:cubicBezTo>
                  <a:cubicBezTo>
                    <a:pt x="220412" y="804705"/>
                    <a:pt x="275803" y="725209"/>
                    <a:pt x="314782" y="689820"/>
                  </a:cubicBezTo>
                  <a:cubicBezTo>
                    <a:pt x="364531" y="644687"/>
                    <a:pt x="416332" y="601605"/>
                    <a:pt x="480954" y="581090"/>
                  </a:cubicBezTo>
                  <a:cubicBezTo>
                    <a:pt x="498392" y="575449"/>
                    <a:pt x="534806" y="560575"/>
                    <a:pt x="549680" y="573910"/>
                  </a:cubicBezTo>
                  <a:cubicBezTo>
                    <a:pt x="559425" y="582629"/>
                    <a:pt x="571734" y="655971"/>
                    <a:pt x="579427" y="674947"/>
                  </a:cubicBezTo>
                  <a:cubicBezTo>
                    <a:pt x="597890" y="719567"/>
                    <a:pt x="603532" y="769316"/>
                    <a:pt x="653281" y="775471"/>
                  </a:cubicBezTo>
                  <a:cubicBezTo>
                    <a:pt x="705082" y="782138"/>
                    <a:pt x="743035" y="747776"/>
                    <a:pt x="790219" y="736492"/>
                  </a:cubicBezTo>
                  <a:cubicBezTo>
                    <a:pt x="897411" y="710336"/>
                    <a:pt x="1036401" y="669818"/>
                    <a:pt x="1097946" y="783164"/>
                  </a:cubicBezTo>
                  <a:cubicBezTo>
                    <a:pt x="1119487" y="823169"/>
                    <a:pt x="1120000" y="895484"/>
                    <a:pt x="1156927" y="923180"/>
                  </a:cubicBezTo>
                  <a:cubicBezTo>
                    <a:pt x="1198470" y="953952"/>
                    <a:pt x="1283095" y="930873"/>
                    <a:pt x="1329254" y="928309"/>
                  </a:cubicBezTo>
                  <a:cubicBezTo>
                    <a:pt x="1389773" y="925231"/>
                    <a:pt x="1448242" y="931386"/>
                    <a:pt x="1507735" y="932924"/>
                  </a:cubicBezTo>
                  <a:cubicBezTo>
                    <a:pt x="1572871" y="934463"/>
                    <a:pt x="1630826" y="969852"/>
                    <a:pt x="1696474" y="982161"/>
                  </a:cubicBezTo>
                  <a:cubicBezTo>
                    <a:pt x="1775457" y="997034"/>
                    <a:pt x="1855466" y="1002676"/>
                    <a:pt x="1935988" y="1002676"/>
                  </a:cubicBezTo>
                  <a:cubicBezTo>
                    <a:pt x="2014971" y="1002676"/>
                    <a:pt x="2109341" y="982161"/>
                    <a:pt x="2186272" y="997547"/>
                  </a:cubicBezTo>
                  <a:cubicBezTo>
                    <a:pt x="2178579" y="1043706"/>
                    <a:pt x="2201146" y="1138588"/>
                    <a:pt x="2263717" y="1114996"/>
                  </a:cubicBezTo>
                  <a:cubicBezTo>
                    <a:pt x="2342187" y="1085762"/>
                    <a:pt x="2306799" y="980109"/>
                    <a:pt x="2348855" y="940618"/>
                  </a:cubicBezTo>
                  <a:cubicBezTo>
                    <a:pt x="2373473" y="917025"/>
                    <a:pt x="2436044" y="910358"/>
                    <a:pt x="2467842" y="901639"/>
                  </a:cubicBezTo>
                  <a:cubicBezTo>
                    <a:pt x="2515540" y="888817"/>
                    <a:pt x="2563750" y="880611"/>
                    <a:pt x="2612474" y="871892"/>
                  </a:cubicBezTo>
                  <a:cubicBezTo>
                    <a:pt x="2710946" y="854454"/>
                    <a:pt x="2805316" y="845222"/>
                    <a:pt x="2894043" y="798550"/>
                  </a:cubicBezTo>
                  <a:cubicBezTo>
                    <a:pt x="2910456" y="789832"/>
                    <a:pt x="2953024" y="760598"/>
                    <a:pt x="2971488" y="785216"/>
                  </a:cubicBezTo>
                  <a:cubicBezTo>
                    <a:pt x="2986874" y="805731"/>
                    <a:pt x="2956102" y="844197"/>
                    <a:pt x="2940715" y="853941"/>
                  </a:cubicBezTo>
                  <a:cubicBezTo>
                    <a:pt x="2972514" y="847274"/>
                    <a:pt x="2973539" y="829836"/>
                    <a:pt x="2984823" y="804705"/>
                  </a:cubicBezTo>
                  <a:cubicBezTo>
                    <a:pt x="2990977" y="790857"/>
                    <a:pt x="3011493" y="760598"/>
                    <a:pt x="3013544" y="745724"/>
                  </a:cubicBezTo>
                  <a:cubicBezTo>
                    <a:pt x="3020212" y="687256"/>
                    <a:pt x="2949434" y="710848"/>
                    <a:pt x="2916097" y="689820"/>
                  </a:cubicBezTo>
                  <a:cubicBezTo>
                    <a:pt x="2957640" y="663664"/>
                    <a:pt x="3113042" y="656483"/>
                    <a:pt x="3057139" y="573397"/>
                  </a:cubicBezTo>
                  <a:cubicBezTo>
                    <a:pt x="3030982" y="534419"/>
                    <a:pt x="2962256" y="518519"/>
                    <a:pt x="2921226" y="499030"/>
                  </a:cubicBezTo>
                  <a:cubicBezTo>
                    <a:pt x="2865322" y="472360"/>
                    <a:pt x="2812496" y="444152"/>
                    <a:pt x="2759157" y="413892"/>
                  </a:cubicBezTo>
                  <a:cubicBezTo>
                    <a:pt x="2649914" y="351834"/>
                    <a:pt x="2521182" y="306701"/>
                    <a:pt x="2394501" y="297469"/>
                  </a:cubicBezTo>
                  <a:cubicBezTo>
                    <a:pt x="2275000" y="288750"/>
                    <a:pt x="2164732" y="308752"/>
                    <a:pt x="2072926" y="218999"/>
                  </a:cubicBezTo>
                  <a:cubicBezTo>
                    <a:pt x="2009843" y="156941"/>
                    <a:pt x="1942656" y="22567"/>
                    <a:pt x="1850338" y="0"/>
                  </a:cubicBezTo>
                  <a:close/>
                </a:path>
              </a:pathLst>
            </a:custGeom>
            <a:solidFill>
              <a:srgbClr val="E6CD1F">
                <a:alpha val="6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Cambria"/>
                <a:ea typeface="Cambria"/>
                <a:cs typeface="Cambria"/>
                <a:sym typeface="Cambria"/>
              </a:endParaRPr>
            </a:p>
          </p:txBody>
        </p:sp>
      </p:grpSp>
      <p:sp>
        <p:nvSpPr>
          <p:cNvPr id="59" name="Google Shape;59;p13"/>
          <p:cNvSpPr/>
          <p:nvPr/>
        </p:nvSpPr>
        <p:spPr>
          <a:xfrm rot="10800000">
            <a:off x="3247663" y="2950750"/>
            <a:ext cx="2648675" cy="2185350"/>
          </a:xfrm>
          <a:prstGeom prst="flowChartOffpageConnec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nvSpPr>
        <p:spPr>
          <a:xfrm>
            <a:off x="3883488" y="1555375"/>
            <a:ext cx="1483800" cy="7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PREDATORS</a:t>
            </a:r>
            <a:endParaRPr sz="1100"/>
          </a:p>
        </p:txBody>
      </p:sp>
      <p:sp>
        <p:nvSpPr>
          <p:cNvPr id="61" name="Google Shape;61;p13"/>
          <p:cNvSpPr txBox="1"/>
          <p:nvPr/>
        </p:nvSpPr>
        <p:spPr>
          <a:xfrm>
            <a:off x="3830088" y="3338175"/>
            <a:ext cx="1483800" cy="7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PREY</a:t>
            </a:r>
            <a:endParaRPr/>
          </a:p>
        </p:txBody>
      </p:sp>
      <p:grpSp>
        <p:nvGrpSpPr>
          <p:cNvPr id="62" name="Google Shape;62;p13"/>
          <p:cNvGrpSpPr/>
          <p:nvPr/>
        </p:nvGrpSpPr>
        <p:grpSpPr>
          <a:xfrm>
            <a:off x="700676" y="1512823"/>
            <a:ext cx="2547036" cy="1837916"/>
            <a:chOff x="57500" y="1512800"/>
            <a:chExt cx="3190175" cy="2648675"/>
          </a:xfrm>
        </p:grpSpPr>
        <p:sp>
          <p:nvSpPr>
            <p:cNvPr id="63" name="Google Shape;63;p13"/>
            <p:cNvSpPr/>
            <p:nvPr/>
          </p:nvSpPr>
          <p:spPr>
            <a:xfrm flipH="1" rot="-5400000">
              <a:off x="328250" y="1242050"/>
              <a:ext cx="2648675" cy="3190175"/>
            </a:xfrm>
            <a:prstGeom prst="flowChartOffpageConnec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nvSpPr>
          <p:spPr>
            <a:xfrm>
              <a:off x="487075" y="2523238"/>
              <a:ext cx="1839900" cy="7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COMPETITORS</a:t>
              </a:r>
              <a:endParaRPr sz="1100"/>
            </a:p>
          </p:txBody>
        </p:sp>
      </p:grpSp>
      <p:sp>
        <p:nvSpPr>
          <p:cNvPr id="65" name="Google Shape;65;p13"/>
          <p:cNvSpPr txBox="1"/>
          <p:nvPr/>
        </p:nvSpPr>
        <p:spPr>
          <a:xfrm>
            <a:off x="133525" y="140325"/>
            <a:ext cx="685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Link to the 2020 Octopus write-up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Link to Octopus Assessment</a:t>
            </a:r>
            <a:endParaRPr/>
          </a:p>
        </p:txBody>
      </p:sp>
      <p:sp>
        <p:nvSpPr>
          <p:cNvPr id="66" name="Google Shape;66;p13"/>
          <p:cNvSpPr/>
          <p:nvPr/>
        </p:nvSpPr>
        <p:spPr>
          <a:xfrm>
            <a:off x="3438662" y="1844162"/>
            <a:ext cx="2320084" cy="1506521"/>
          </a:xfrm>
          <a:custGeom>
            <a:rect b="b" l="l" r="r" t="t"/>
            <a:pathLst>
              <a:path extrusionOk="0" h="1746691" w="2666763">
                <a:moveTo>
                  <a:pt x="1847429" y="1439770"/>
                </a:moveTo>
                <a:cubicBezTo>
                  <a:pt x="1846726" y="1441882"/>
                  <a:pt x="1846726" y="1443290"/>
                  <a:pt x="1846022" y="1445403"/>
                </a:cubicBezTo>
                <a:cubicBezTo>
                  <a:pt x="1844615" y="1462302"/>
                  <a:pt x="1842505" y="1478497"/>
                  <a:pt x="1838987" y="1494692"/>
                </a:cubicBezTo>
                <a:cubicBezTo>
                  <a:pt x="1835470" y="1508071"/>
                  <a:pt x="1833359" y="1522153"/>
                  <a:pt x="1824213" y="1534124"/>
                </a:cubicBezTo>
                <a:cubicBezTo>
                  <a:pt x="1819289" y="1541869"/>
                  <a:pt x="1815067" y="1550319"/>
                  <a:pt x="1812253" y="1558768"/>
                </a:cubicBezTo>
                <a:cubicBezTo>
                  <a:pt x="1810143" y="1562289"/>
                  <a:pt x="1808032" y="1565810"/>
                  <a:pt x="1805922" y="1569330"/>
                </a:cubicBezTo>
                <a:cubicBezTo>
                  <a:pt x="1803108" y="1577076"/>
                  <a:pt x="1798887" y="1584821"/>
                  <a:pt x="1794666" y="1591862"/>
                </a:cubicBezTo>
                <a:cubicBezTo>
                  <a:pt x="1787630" y="1603129"/>
                  <a:pt x="1779892" y="1613691"/>
                  <a:pt x="1765822" y="1618620"/>
                </a:cubicBezTo>
                <a:cubicBezTo>
                  <a:pt x="1759490" y="1621436"/>
                  <a:pt x="1753862" y="1626365"/>
                  <a:pt x="1751048" y="1632702"/>
                </a:cubicBezTo>
                <a:cubicBezTo>
                  <a:pt x="1744013" y="1646081"/>
                  <a:pt x="1731349" y="1653122"/>
                  <a:pt x="1720093" y="1661572"/>
                </a:cubicBezTo>
                <a:cubicBezTo>
                  <a:pt x="1718686" y="1662276"/>
                  <a:pt x="1716575" y="1662276"/>
                  <a:pt x="1715168" y="1662276"/>
                </a:cubicBezTo>
                <a:cubicBezTo>
                  <a:pt x="1707430" y="1660868"/>
                  <a:pt x="1703912" y="1665797"/>
                  <a:pt x="1701802" y="1670726"/>
                </a:cubicBezTo>
                <a:cubicBezTo>
                  <a:pt x="1693359" y="1688329"/>
                  <a:pt x="1677179" y="1695370"/>
                  <a:pt x="1660998" y="1702412"/>
                </a:cubicBezTo>
                <a:cubicBezTo>
                  <a:pt x="1651852" y="1705228"/>
                  <a:pt x="1643410" y="1710157"/>
                  <a:pt x="1636375" y="1715790"/>
                </a:cubicBezTo>
                <a:cubicBezTo>
                  <a:pt x="1628636" y="1722831"/>
                  <a:pt x="1616676" y="1725648"/>
                  <a:pt x="1607531" y="1730577"/>
                </a:cubicBezTo>
                <a:cubicBezTo>
                  <a:pt x="1593460" y="1737618"/>
                  <a:pt x="1577983" y="1735506"/>
                  <a:pt x="1563209" y="1736210"/>
                </a:cubicBezTo>
                <a:cubicBezTo>
                  <a:pt x="1554767" y="1736914"/>
                  <a:pt x="1546325" y="1739731"/>
                  <a:pt x="1538586" y="1743955"/>
                </a:cubicBezTo>
                <a:cubicBezTo>
                  <a:pt x="1530144" y="1747476"/>
                  <a:pt x="1520295" y="1747476"/>
                  <a:pt x="1511149" y="1744660"/>
                </a:cubicBezTo>
                <a:cubicBezTo>
                  <a:pt x="1509039" y="1743251"/>
                  <a:pt x="1506225" y="1742547"/>
                  <a:pt x="1503411" y="1741843"/>
                </a:cubicBezTo>
                <a:cubicBezTo>
                  <a:pt x="1492858" y="1741139"/>
                  <a:pt x="1483009" y="1736210"/>
                  <a:pt x="1475974" y="1728465"/>
                </a:cubicBezTo>
                <a:cubicBezTo>
                  <a:pt x="1469642" y="1722127"/>
                  <a:pt x="1464717" y="1724240"/>
                  <a:pt x="1459089" y="1726352"/>
                </a:cubicBezTo>
                <a:cubicBezTo>
                  <a:pt x="1446426" y="1731281"/>
                  <a:pt x="1433059" y="1731281"/>
                  <a:pt x="1420396" y="1726352"/>
                </a:cubicBezTo>
                <a:cubicBezTo>
                  <a:pt x="1406326" y="1720719"/>
                  <a:pt x="1392959" y="1713678"/>
                  <a:pt x="1376778" y="1722127"/>
                </a:cubicBezTo>
                <a:cubicBezTo>
                  <a:pt x="1371853" y="1724240"/>
                  <a:pt x="1366929" y="1724240"/>
                  <a:pt x="1362004" y="1723536"/>
                </a:cubicBezTo>
                <a:cubicBezTo>
                  <a:pt x="1346527" y="1722831"/>
                  <a:pt x="1331753" y="1718607"/>
                  <a:pt x="1318386" y="1711565"/>
                </a:cubicBezTo>
                <a:cubicBezTo>
                  <a:pt x="1317683" y="1710861"/>
                  <a:pt x="1316979" y="1709453"/>
                  <a:pt x="1316276" y="1708045"/>
                </a:cubicBezTo>
                <a:cubicBezTo>
                  <a:pt x="1309944" y="1712974"/>
                  <a:pt x="1300798" y="1713678"/>
                  <a:pt x="1294467" y="1708749"/>
                </a:cubicBezTo>
                <a:cubicBezTo>
                  <a:pt x="1292356" y="1708045"/>
                  <a:pt x="1290246" y="1707340"/>
                  <a:pt x="1288135" y="1707340"/>
                </a:cubicBezTo>
                <a:cubicBezTo>
                  <a:pt x="1276175" y="1706636"/>
                  <a:pt x="1264919" y="1703116"/>
                  <a:pt x="1254366" y="1697483"/>
                </a:cubicBezTo>
                <a:cubicBezTo>
                  <a:pt x="1248738" y="1694666"/>
                  <a:pt x="1243110" y="1691145"/>
                  <a:pt x="1238889" y="1686216"/>
                </a:cubicBezTo>
                <a:cubicBezTo>
                  <a:pt x="1236779" y="1684104"/>
                  <a:pt x="1232557" y="1684104"/>
                  <a:pt x="1229040" y="1684104"/>
                </a:cubicBezTo>
                <a:cubicBezTo>
                  <a:pt x="1221301" y="1684104"/>
                  <a:pt x="1214266" y="1684808"/>
                  <a:pt x="1206527" y="1684808"/>
                </a:cubicBezTo>
                <a:cubicBezTo>
                  <a:pt x="1195975" y="1684104"/>
                  <a:pt x="1186829" y="1680583"/>
                  <a:pt x="1177683" y="1674950"/>
                </a:cubicBezTo>
                <a:cubicBezTo>
                  <a:pt x="1171352" y="1672134"/>
                  <a:pt x="1165724" y="1667909"/>
                  <a:pt x="1160799" y="1662276"/>
                </a:cubicBezTo>
                <a:cubicBezTo>
                  <a:pt x="1158688" y="1659459"/>
                  <a:pt x="1156578" y="1656643"/>
                  <a:pt x="1155874" y="1653122"/>
                </a:cubicBezTo>
                <a:cubicBezTo>
                  <a:pt x="1155171" y="1648193"/>
                  <a:pt x="1150950" y="1644673"/>
                  <a:pt x="1146025" y="1645377"/>
                </a:cubicBezTo>
                <a:cubicBezTo>
                  <a:pt x="1146025" y="1645377"/>
                  <a:pt x="1145322" y="1645377"/>
                  <a:pt x="1145322" y="1645377"/>
                </a:cubicBezTo>
                <a:cubicBezTo>
                  <a:pt x="1138287" y="1646081"/>
                  <a:pt x="1130548" y="1646081"/>
                  <a:pt x="1123513" y="1644673"/>
                </a:cubicBezTo>
                <a:cubicBezTo>
                  <a:pt x="1110146" y="1642560"/>
                  <a:pt x="1097483" y="1635519"/>
                  <a:pt x="1089041" y="1624957"/>
                </a:cubicBezTo>
                <a:cubicBezTo>
                  <a:pt x="1086226" y="1620028"/>
                  <a:pt x="1081302" y="1617211"/>
                  <a:pt x="1075674" y="1617211"/>
                </a:cubicBezTo>
                <a:cubicBezTo>
                  <a:pt x="1060196" y="1617916"/>
                  <a:pt x="1044016" y="1616507"/>
                  <a:pt x="1028538" y="1617916"/>
                </a:cubicBezTo>
                <a:cubicBezTo>
                  <a:pt x="1017282" y="1619324"/>
                  <a:pt x="1006729" y="1622844"/>
                  <a:pt x="996177" y="1627069"/>
                </a:cubicBezTo>
                <a:cubicBezTo>
                  <a:pt x="986327" y="1630590"/>
                  <a:pt x="977182" y="1635519"/>
                  <a:pt x="968036" y="1640448"/>
                </a:cubicBezTo>
                <a:cubicBezTo>
                  <a:pt x="960297" y="1644673"/>
                  <a:pt x="953966" y="1649602"/>
                  <a:pt x="946227" y="1654530"/>
                </a:cubicBezTo>
                <a:cubicBezTo>
                  <a:pt x="941302" y="1657347"/>
                  <a:pt x="937081" y="1659459"/>
                  <a:pt x="931453" y="1661572"/>
                </a:cubicBezTo>
                <a:cubicBezTo>
                  <a:pt x="918790" y="1665797"/>
                  <a:pt x="906127" y="1670021"/>
                  <a:pt x="894167" y="1674246"/>
                </a:cubicBezTo>
                <a:cubicBezTo>
                  <a:pt x="882207" y="1678471"/>
                  <a:pt x="869544" y="1681992"/>
                  <a:pt x="857584" y="1685512"/>
                </a:cubicBezTo>
                <a:cubicBezTo>
                  <a:pt x="847735" y="1688329"/>
                  <a:pt x="837886" y="1691850"/>
                  <a:pt x="828037" y="1694666"/>
                </a:cubicBezTo>
                <a:cubicBezTo>
                  <a:pt x="827333" y="1694666"/>
                  <a:pt x="826630" y="1694666"/>
                  <a:pt x="826630" y="1694666"/>
                </a:cubicBezTo>
                <a:cubicBezTo>
                  <a:pt x="809745" y="1696778"/>
                  <a:pt x="792157" y="1698891"/>
                  <a:pt x="775273" y="1701707"/>
                </a:cubicBezTo>
                <a:cubicBezTo>
                  <a:pt x="723916" y="1710861"/>
                  <a:pt x="671856" y="1707340"/>
                  <a:pt x="620500" y="1705932"/>
                </a:cubicBezTo>
                <a:cubicBezTo>
                  <a:pt x="603615" y="1705228"/>
                  <a:pt x="586028" y="1699595"/>
                  <a:pt x="569143" y="1696074"/>
                </a:cubicBezTo>
                <a:cubicBezTo>
                  <a:pt x="567033" y="1696074"/>
                  <a:pt x="564922" y="1695370"/>
                  <a:pt x="563515" y="1695370"/>
                </a:cubicBezTo>
                <a:cubicBezTo>
                  <a:pt x="551555" y="1691145"/>
                  <a:pt x="538892" y="1687625"/>
                  <a:pt x="526932" y="1681992"/>
                </a:cubicBezTo>
                <a:cubicBezTo>
                  <a:pt x="516380" y="1677063"/>
                  <a:pt x="507937" y="1669317"/>
                  <a:pt x="501606" y="1660164"/>
                </a:cubicBezTo>
                <a:cubicBezTo>
                  <a:pt x="498088" y="1655235"/>
                  <a:pt x="495274" y="1649602"/>
                  <a:pt x="493867" y="1643968"/>
                </a:cubicBezTo>
                <a:cubicBezTo>
                  <a:pt x="492460" y="1630590"/>
                  <a:pt x="482611" y="1617916"/>
                  <a:pt x="492460" y="1603833"/>
                </a:cubicBezTo>
                <a:cubicBezTo>
                  <a:pt x="496681" y="1598200"/>
                  <a:pt x="506530" y="1591862"/>
                  <a:pt x="512862" y="1594679"/>
                </a:cubicBezTo>
                <a:cubicBezTo>
                  <a:pt x="514269" y="1595383"/>
                  <a:pt x="514973" y="1596087"/>
                  <a:pt x="515676" y="1597496"/>
                </a:cubicBezTo>
                <a:cubicBezTo>
                  <a:pt x="515676" y="1598904"/>
                  <a:pt x="514973" y="1600312"/>
                  <a:pt x="513566" y="1600312"/>
                </a:cubicBezTo>
                <a:cubicBezTo>
                  <a:pt x="508641" y="1603129"/>
                  <a:pt x="501606" y="1605241"/>
                  <a:pt x="503013" y="1612986"/>
                </a:cubicBezTo>
                <a:cubicBezTo>
                  <a:pt x="504420" y="1618620"/>
                  <a:pt x="506530" y="1624253"/>
                  <a:pt x="507937" y="1629886"/>
                </a:cubicBezTo>
                <a:cubicBezTo>
                  <a:pt x="510752" y="1639744"/>
                  <a:pt x="517083" y="1647489"/>
                  <a:pt x="526229" y="1652418"/>
                </a:cubicBezTo>
                <a:cubicBezTo>
                  <a:pt x="532561" y="1656643"/>
                  <a:pt x="539596" y="1660164"/>
                  <a:pt x="547334" y="1660868"/>
                </a:cubicBezTo>
                <a:cubicBezTo>
                  <a:pt x="581807" y="1661572"/>
                  <a:pt x="615575" y="1661572"/>
                  <a:pt x="650047" y="1660868"/>
                </a:cubicBezTo>
                <a:cubicBezTo>
                  <a:pt x="662007" y="1660164"/>
                  <a:pt x="673967" y="1658755"/>
                  <a:pt x="685927" y="1655939"/>
                </a:cubicBezTo>
                <a:cubicBezTo>
                  <a:pt x="702811" y="1652418"/>
                  <a:pt x="718992" y="1648193"/>
                  <a:pt x="735876" y="1644673"/>
                </a:cubicBezTo>
                <a:cubicBezTo>
                  <a:pt x="742911" y="1643264"/>
                  <a:pt x="750650" y="1641856"/>
                  <a:pt x="757685" y="1639040"/>
                </a:cubicBezTo>
                <a:cubicBezTo>
                  <a:pt x="764720" y="1636223"/>
                  <a:pt x="771755" y="1633406"/>
                  <a:pt x="778791" y="1630590"/>
                </a:cubicBezTo>
                <a:cubicBezTo>
                  <a:pt x="780198" y="1629886"/>
                  <a:pt x="781605" y="1629182"/>
                  <a:pt x="783715" y="1629182"/>
                </a:cubicBezTo>
                <a:cubicBezTo>
                  <a:pt x="796378" y="1624957"/>
                  <a:pt x="809745" y="1622140"/>
                  <a:pt x="822408" y="1617211"/>
                </a:cubicBezTo>
                <a:cubicBezTo>
                  <a:pt x="835072" y="1612282"/>
                  <a:pt x="847735" y="1606649"/>
                  <a:pt x="858991" y="1600312"/>
                </a:cubicBezTo>
                <a:cubicBezTo>
                  <a:pt x="872358" y="1592567"/>
                  <a:pt x="885725" y="1583413"/>
                  <a:pt x="898388" y="1574963"/>
                </a:cubicBezTo>
                <a:cubicBezTo>
                  <a:pt x="911051" y="1566514"/>
                  <a:pt x="925122" y="1554543"/>
                  <a:pt x="939895" y="1546094"/>
                </a:cubicBezTo>
                <a:cubicBezTo>
                  <a:pt x="951152" y="1539052"/>
                  <a:pt x="963111" y="1533419"/>
                  <a:pt x="975071" y="1528490"/>
                </a:cubicBezTo>
                <a:cubicBezTo>
                  <a:pt x="987734" y="1522857"/>
                  <a:pt x="1001101" y="1519337"/>
                  <a:pt x="1015875" y="1514408"/>
                </a:cubicBezTo>
                <a:cubicBezTo>
                  <a:pt x="999694" y="1509479"/>
                  <a:pt x="986327" y="1503142"/>
                  <a:pt x="968036" y="1510183"/>
                </a:cubicBezTo>
                <a:cubicBezTo>
                  <a:pt x="954669" y="1515112"/>
                  <a:pt x="938488" y="1522857"/>
                  <a:pt x="923011" y="1514408"/>
                </a:cubicBezTo>
                <a:cubicBezTo>
                  <a:pt x="920901" y="1513704"/>
                  <a:pt x="918086" y="1513704"/>
                  <a:pt x="915976" y="1513704"/>
                </a:cubicBezTo>
                <a:cubicBezTo>
                  <a:pt x="911755" y="1524266"/>
                  <a:pt x="904016" y="1534124"/>
                  <a:pt x="894167" y="1540461"/>
                </a:cubicBezTo>
                <a:cubicBezTo>
                  <a:pt x="885725" y="1548910"/>
                  <a:pt x="874469" y="1553135"/>
                  <a:pt x="862509" y="1552431"/>
                </a:cubicBezTo>
                <a:cubicBezTo>
                  <a:pt x="861102" y="1552431"/>
                  <a:pt x="859695" y="1553839"/>
                  <a:pt x="858288" y="1555248"/>
                </a:cubicBezTo>
                <a:cubicBezTo>
                  <a:pt x="851253" y="1565105"/>
                  <a:pt x="841403" y="1572147"/>
                  <a:pt x="829444" y="1574963"/>
                </a:cubicBezTo>
                <a:cubicBezTo>
                  <a:pt x="821001" y="1577780"/>
                  <a:pt x="811856" y="1579188"/>
                  <a:pt x="802710" y="1579188"/>
                </a:cubicBezTo>
                <a:cubicBezTo>
                  <a:pt x="799896" y="1578484"/>
                  <a:pt x="796378" y="1577780"/>
                  <a:pt x="793564" y="1576372"/>
                </a:cubicBezTo>
                <a:cubicBezTo>
                  <a:pt x="791454" y="1575667"/>
                  <a:pt x="788640" y="1574259"/>
                  <a:pt x="787233" y="1574963"/>
                </a:cubicBezTo>
                <a:cubicBezTo>
                  <a:pt x="770348" y="1580596"/>
                  <a:pt x="752761" y="1584821"/>
                  <a:pt x="735173" y="1586934"/>
                </a:cubicBezTo>
                <a:cubicBezTo>
                  <a:pt x="693665" y="1594679"/>
                  <a:pt x="652861" y="1590454"/>
                  <a:pt x="611354" y="1590454"/>
                </a:cubicBezTo>
                <a:cubicBezTo>
                  <a:pt x="600098" y="1590454"/>
                  <a:pt x="588842" y="1584821"/>
                  <a:pt x="577585" y="1581300"/>
                </a:cubicBezTo>
                <a:cubicBezTo>
                  <a:pt x="570550" y="1579188"/>
                  <a:pt x="563515" y="1577076"/>
                  <a:pt x="557184" y="1574259"/>
                </a:cubicBezTo>
                <a:cubicBezTo>
                  <a:pt x="549445" y="1570738"/>
                  <a:pt x="542410" y="1565810"/>
                  <a:pt x="536078" y="1560881"/>
                </a:cubicBezTo>
                <a:cubicBezTo>
                  <a:pt x="529043" y="1554543"/>
                  <a:pt x="522711" y="1548206"/>
                  <a:pt x="517083" y="1541165"/>
                </a:cubicBezTo>
                <a:cubicBezTo>
                  <a:pt x="510752" y="1533419"/>
                  <a:pt x="505123" y="1524266"/>
                  <a:pt x="502309" y="1514408"/>
                </a:cubicBezTo>
                <a:cubicBezTo>
                  <a:pt x="497385" y="1498917"/>
                  <a:pt x="495978" y="1482018"/>
                  <a:pt x="498088" y="1465823"/>
                </a:cubicBezTo>
                <a:cubicBezTo>
                  <a:pt x="500199" y="1455965"/>
                  <a:pt x="503013" y="1446107"/>
                  <a:pt x="507234" y="1436953"/>
                </a:cubicBezTo>
                <a:cubicBezTo>
                  <a:pt x="509345" y="1431320"/>
                  <a:pt x="512862" y="1427095"/>
                  <a:pt x="514269" y="1421462"/>
                </a:cubicBezTo>
                <a:cubicBezTo>
                  <a:pt x="517083" y="1409492"/>
                  <a:pt x="526932" y="1402450"/>
                  <a:pt x="533968" y="1394001"/>
                </a:cubicBezTo>
                <a:cubicBezTo>
                  <a:pt x="545224" y="1383439"/>
                  <a:pt x="559294" y="1374989"/>
                  <a:pt x="574068" y="1370764"/>
                </a:cubicBezTo>
                <a:cubicBezTo>
                  <a:pt x="590249" y="1365131"/>
                  <a:pt x="605726" y="1367244"/>
                  <a:pt x="621203" y="1367948"/>
                </a:cubicBezTo>
                <a:cubicBezTo>
                  <a:pt x="631053" y="1368652"/>
                  <a:pt x="640198" y="1374989"/>
                  <a:pt x="649344" y="1377102"/>
                </a:cubicBezTo>
                <a:cubicBezTo>
                  <a:pt x="664118" y="1379918"/>
                  <a:pt x="672560" y="1391184"/>
                  <a:pt x="680299" y="1401042"/>
                </a:cubicBezTo>
                <a:cubicBezTo>
                  <a:pt x="683816" y="1406675"/>
                  <a:pt x="686630" y="1413717"/>
                  <a:pt x="688037" y="1420054"/>
                </a:cubicBezTo>
                <a:cubicBezTo>
                  <a:pt x="690148" y="1424983"/>
                  <a:pt x="691555" y="1430616"/>
                  <a:pt x="691555" y="1436953"/>
                </a:cubicBezTo>
                <a:cubicBezTo>
                  <a:pt x="690851" y="1447515"/>
                  <a:pt x="688741" y="1458077"/>
                  <a:pt x="685223" y="1467935"/>
                </a:cubicBezTo>
                <a:cubicBezTo>
                  <a:pt x="682409" y="1474272"/>
                  <a:pt x="678892" y="1479905"/>
                  <a:pt x="673263" y="1484834"/>
                </a:cubicBezTo>
                <a:cubicBezTo>
                  <a:pt x="664118" y="1492580"/>
                  <a:pt x="652158" y="1497509"/>
                  <a:pt x="640198" y="1497509"/>
                </a:cubicBezTo>
                <a:cubicBezTo>
                  <a:pt x="628942" y="1498917"/>
                  <a:pt x="616982" y="1493988"/>
                  <a:pt x="610651" y="1484130"/>
                </a:cubicBezTo>
                <a:cubicBezTo>
                  <a:pt x="606430" y="1477089"/>
                  <a:pt x="600098" y="1467935"/>
                  <a:pt x="605023" y="1456669"/>
                </a:cubicBezTo>
                <a:cubicBezTo>
                  <a:pt x="606430" y="1457373"/>
                  <a:pt x="607837" y="1458077"/>
                  <a:pt x="608540" y="1459485"/>
                </a:cubicBezTo>
                <a:cubicBezTo>
                  <a:pt x="611354" y="1469343"/>
                  <a:pt x="617686" y="1477793"/>
                  <a:pt x="626831" y="1483426"/>
                </a:cubicBezTo>
                <a:cubicBezTo>
                  <a:pt x="629646" y="1484834"/>
                  <a:pt x="632460" y="1485538"/>
                  <a:pt x="635274" y="1484130"/>
                </a:cubicBezTo>
                <a:cubicBezTo>
                  <a:pt x="657083" y="1477089"/>
                  <a:pt x="669746" y="1463710"/>
                  <a:pt x="663414" y="1439065"/>
                </a:cubicBezTo>
                <a:cubicBezTo>
                  <a:pt x="659193" y="1422166"/>
                  <a:pt x="652158" y="1410196"/>
                  <a:pt x="628238" y="1410900"/>
                </a:cubicBezTo>
                <a:cubicBezTo>
                  <a:pt x="619796" y="1410900"/>
                  <a:pt x="611354" y="1411604"/>
                  <a:pt x="602912" y="1411604"/>
                </a:cubicBezTo>
                <a:cubicBezTo>
                  <a:pt x="588138" y="1411604"/>
                  <a:pt x="563515" y="1430616"/>
                  <a:pt x="563515" y="1446811"/>
                </a:cubicBezTo>
                <a:cubicBezTo>
                  <a:pt x="563515" y="1453148"/>
                  <a:pt x="559998" y="1459485"/>
                  <a:pt x="559294" y="1465823"/>
                </a:cubicBezTo>
                <a:cubicBezTo>
                  <a:pt x="557887" y="1479905"/>
                  <a:pt x="565626" y="1493284"/>
                  <a:pt x="577585" y="1500325"/>
                </a:cubicBezTo>
                <a:cubicBezTo>
                  <a:pt x="578289" y="1501029"/>
                  <a:pt x="578992" y="1501029"/>
                  <a:pt x="579696" y="1501029"/>
                </a:cubicBezTo>
                <a:cubicBezTo>
                  <a:pt x="595173" y="1502437"/>
                  <a:pt x="609947" y="1509479"/>
                  <a:pt x="625424" y="1506662"/>
                </a:cubicBezTo>
                <a:cubicBezTo>
                  <a:pt x="640902" y="1503846"/>
                  <a:pt x="656379" y="1500325"/>
                  <a:pt x="672560" y="1496804"/>
                </a:cubicBezTo>
                <a:cubicBezTo>
                  <a:pt x="683113" y="1494692"/>
                  <a:pt x="694369" y="1492580"/>
                  <a:pt x="704922" y="1489763"/>
                </a:cubicBezTo>
                <a:cubicBezTo>
                  <a:pt x="711957" y="1487651"/>
                  <a:pt x="719695" y="1484130"/>
                  <a:pt x="726731" y="1481313"/>
                </a:cubicBezTo>
                <a:cubicBezTo>
                  <a:pt x="732359" y="1479201"/>
                  <a:pt x="738690" y="1477089"/>
                  <a:pt x="744318" y="1473568"/>
                </a:cubicBezTo>
                <a:cubicBezTo>
                  <a:pt x="754168" y="1468639"/>
                  <a:pt x="763313" y="1463710"/>
                  <a:pt x="773162" y="1457373"/>
                </a:cubicBezTo>
                <a:cubicBezTo>
                  <a:pt x="785122" y="1449627"/>
                  <a:pt x="797082" y="1441882"/>
                  <a:pt x="808338" y="1433432"/>
                </a:cubicBezTo>
                <a:cubicBezTo>
                  <a:pt x="817484" y="1426391"/>
                  <a:pt x="823816" y="1416533"/>
                  <a:pt x="832258" y="1408788"/>
                </a:cubicBezTo>
                <a:cubicBezTo>
                  <a:pt x="840700" y="1401042"/>
                  <a:pt x="850549" y="1394001"/>
                  <a:pt x="861805" y="1384847"/>
                </a:cubicBezTo>
                <a:cubicBezTo>
                  <a:pt x="858288" y="1382735"/>
                  <a:pt x="854770" y="1380622"/>
                  <a:pt x="850549" y="1379214"/>
                </a:cubicBezTo>
                <a:cubicBezTo>
                  <a:pt x="844217" y="1377806"/>
                  <a:pt x="837182" y="1379214"/>
                  <a:pt x="831554" y="1377806"/>
                </a:cubicBezTo>
                <a:cubicBezTo>
                  <a:pt x="821001" y="1374989"/>
                  <a:pt x="810449" y="1371469"/>
                  <a:pt x="799896" y="1367948"/>
                </a:cubicBezTo>
                <a:cubicBezTo>
                  <a:pt x="798489" y="1367244"/>
                  <a:pt x="797785" y="1367244"/>
                  <a:pt x="796378" y="1367244"/>
                </a:cubicBezTo>
                <a:cubicBezTo>
                  <a:pt x="780198" y="1363019"/>
                  <a:pt x="763313" y="1359498"/>
                  <a:pt x="747132" y="1354569"/>
                </a:cubicBezTo>
                <a:cubicBezTo>
                  <a:pt x="730952" y="1349640"/>
                  <a:pt x="715474" y="1343303"/>
                  <a:pt x="699293" y="1337670"/>
                </a:cubicBezTo>
                <a:cubicBezTo>
                  <a:pt x="685223" y="1332037"/>
                  <a:pt x="670449" y="1327108"/>
                  <a:pt x="656379" y="1320771"/>
                </a:cubicBezTo>
                <a:cubicBezTo>
                  <a:pt x="640902" y="1314434"/>
                  <a:pt x="626128" y="1306688"/>
                  <a:pt x="611354" y="1298239"/>
                </a:cubicBezTo>
                <a:cubicBezTo>
                  <a:pt x="598691" y="1290493"/>
                  <a:pt x="586028" y="1282044"/>
                  <a:pt x="574068" y="1272186"/>
                </a:cubicBezTo>
                <a:cubicBezTo>
                  <a:pt x="557184" y="1258807"/>
                  <a:pt x="540299" y="1245429"/>
                  <a:pt x="524822" y="1230642"/>
                </a:cubicBezTo>
                <a:cubicBezTo>
                  <a:pt x="514973" y="1220784"/>
                  <a:pt x="505827" y="1210222"/>
                  <a:pt x="497385" y="1198956"/>
                </a:cubicBezTo>
                <a:cubicBezTo>
                  <a:pt x="484721" y="1184873"/>
                  <a:pt x="472058" y="1171495"/>
                  <a:pt x="460802" y="1156708"/>
                </a:cubicBezTo>
                <a:cubicBezTo>
                  <a:pt x="450249" y="1143329"/>
                  <a:pt x="441104" y="1128542"/>
                  <a:pt x="429144" y="1115868"/>
                </a:cubicBezTo>
                <a:cubicBezTo>
                  <a:pt x="415777" y="1098969"/>
                  <a:pt x="399596" y="1084886"/>
                  <a:pt x="382008" y="1072916"/>
                </a:cubicBezTo>
                <a:cubicBezTo>
                  <a:pt x="371456" y="1066579"/>
                  <a:pt x="361606" y="1058833"/>
                  <a:pt x="351054" y="1052496"/>
                </a:cubicBezTo>
                <a:cubicBezTo>
                  <a:pt x="346129" y="1049679"/>
                  <a:pt x="341205" y="1047567"/>
                  <a:pt x="335576" y="1046159"/>
                </a:cubicBezTo>
                <a:cubicBezTo>
                  <a:pt x="327134" y="1043342"/>
                  <a:pt x="319396" y="1041934"/>
                  <a:pt x="310953" y="1039117"/>
                </a:cubicBezTo>
                <a:cubicBezTo>
                  <a:pt x="301104" y="1036301"/>
                  <a:pt x="291255" y="1032780"/>
                  <a:pt x="281406" y="1029964"/>
                </a:cubicBezTo>
                <a:cubicBezTo>
                  <a:pt x="279295" y="1029260"/>
                  <a:pt x="277888" y="1029260"/>
                  <a:pt x="275778" y="1029260"/>
                </a:cubicBezTo>
                <a:cubicBezTo>
                  <a:pt x="261707" y="1028555"/>
                  <a:pt x="248341" y="1028555"/>
                  <a:pt x="234270" y="1028555"/>
                </a:cubicBezTo>
                <a:cubicBezTo>
                  <a:pt x="219497" y="1028555"/>
                  <a:pt x="207537" y="1039822"/>
                  <a:pt x="204723" y="1053904"/>
                </a:cubicBezTo>
                <a:cubicBezTo>
                  <a:pt x="202612" y="1063762"/>
                  <a:pt x="197688" y="1072916"/>
                  <a:pt x="196281" y="1082774"/>
                </a:cubicBezTo>
                <a:cubicBezTo>
                  <a:pt x="194874" y="1094040"/>
                  <a:pt x="194170" y="1106010"/>
                  <a:pt x="194170" y="1117276"/>
                </a:cubicBezTo>
                <a:cubicBezTo>
                  <a:pt x="194170" y="1144737"/>
                  <a:pt x="194170" y="1172199"/>
                  <a:pt x="194874" y="1200364"/>
                </a:cubicBezTo>
                <a:cubicBezTo>
                  <a:pt x="195577" y="1214447"/>
                  <a:pt x="197688" y="1228529"/>
                  <a:pt x="200502" y="1242612"/>
                </a:cubicBezTo>
                <a:cubicBezTo>
                  <a:pt x="202612" y="1253174"/>
                  <a:pt x="206130" y="1263032"/>
                  <a:pt x="210351" y="1272890"/>
                </a:cubicBezTo>
                <a:cubicBezTo>
                  <a:pt x="211758" y="1274298"/>
                  <a:pt x="213868" y="1275002"/>
                  <a:pt x="215275" y="1275002"/>
                </a:cubicBezTo>
                <a:cubicBezTo>
                  <a:pt x="231456" y="1264440"/>
                  <a:pt x="248341" y="1253878"/>
                  <a:pt x="264521" y="1242612"/>
                </a:cubicBezTo>
                <a:cubicBezTo>
                  <a:pt x="271557" y="1237683"/>
                  <a:pt x="277185" y="1232050"/>
                  <a:pt x="284220" y="1227825"/>
                </a:cubicBezTo>
                <a:cubicBezTo>
                  <a:pt x="292662" y="1222896"/>
                  <a:pt x="301808" y="1218672"/>
                  <a:pt x="310953" y="1214447"/>
                </a:cubicBezTo>
                <a:cubicBezTo>
                  <a:pt x="318692" y="1210926"/>
                  <a:pt x="326431" y="1208110"/>
                  <a:pt x="334169" y="1205293"/>
                </a:cubicBezTo>
                <a:cubicBezTo>
                  <a:pt x="335576" y="1204589"/>
                  <a:pt x="337687" y="1204589"/>
                  <a:pt x="339094" y="1203885"/>
                </a:cubicBezTo>
                <a:cubicBezTo>
                  <a:pt x="374270" y="1201068"/>
                  <a:pt x="409445" y="1194731"/>
                  <a:pt x="445325" y="1197548"/>
                </a:cubicBezTo>
                <a:cubicBezTo>
                  <a:pt x="457988" y="1198956"/>
                  <a:pt x="470651" y="1202477"/>
                  <a:pt x="483314" y="1207405"/>
                </a:cubicBezTo>
                <a:cubicBezTo>
                  <a:pt x="493867" y="1211630"/>
                  <a:pt x="503716" y="1217967"/>
                  <a:pt x="512159" y="1226417"/>
                </a:cubicBezTo>
                <a:cubicBezTo>
                  <a:pt x="517083" y="1232050"/>
                  <a:pt x="521304" y="1238387"/>
                  <a:pt x="524118" y="1245429"/>
                </a:cubicBezTo>
                <a:cubicBezTo>
                  <a:pt x="526932" y="1255287"/>
                  <a:pt x="529746" y="1265144"/>
                  <a:pt x="531154" y="1275002"/>
                </a:cubicBezTo>
                <a:cubicBezTo>
                  <a:pt x="531154" y="1277819"/>
                  <a:pt x="531154" y="1280635"/>
                  <a:pt x="531154" y="1283452"/>
                </a:cubicBezTo>
                <a:cubicBezTo>
                  <a:pt x="531154" y="1301759"/>
                  <a:pt x="527636" y="1320067"/>
                  <a:pt x="520601" y="1336262"/>
                </a:cubicBezTo>
                <a:cubicBezTo>
                  <a:pt x="519194" y="1343303"/>
                  <a:pt x="516380" y="1350345"/>
                  <a:pt x="513566" y="1357386"/>
                </a:cubicBezTo>
                <a:cubicBezTo>
                  <a:pt x="507937" y="1366540"/>
                  <a:pt x="501606" y="1374989"/>
                  <a:pt x="494571" y="1383439"/>
                </a:cubicBezTo>
                <a:cubicBezTo>
                  <a:pt x="490350" y="1387664"/>
                  <a:pt x="486129" y="1391888"/>
                  <a:pt x="481204" y="1395409"/>
                </a:cubicBezTo>
                <a:cubicBezTo>
                  <a:pt x="476279" y="1399634"/>
                  <a:pt x="471355" y="1403155"/>
                  <a:pt x="465727" y="1405971"/>
                </a:cubicBezTo>
                <a:cubicBezTo>
                  <a:pt x="456581" y="1411604"/>
                  <a:pt x="446732" y="1416533"/>
                  <a:pt x="436883" y="1421462"/>
                </a:cubicBezTo>
                <a:cubicBezTo>
                  <a:pt x="429144" y="1424279"/>
                  <a:pt x="421405" y="1426391"/>
                  <a:pt x="413667" y="1427799"/>
                </a:cubicBezTo>
                <a:cubicBezTo>
                  <a:pt x="389044" y="1434137"/>
                  <a:pt x="364421" y="1436249"/>
                  <a:pt x="339094" y="1434841"/>
                </a:cubicBezTo>
                <a:cubicBezTo>
                  <a:pt x="322210" y="1434841"/>
                  <a:pt x="306029" y="1434841"/>
                  <a:pt x="289144" y="1434137"/>
                </a:cubicBezTo>
                <a:cubicBezTo>
                  <a:pt x="275074" y="1432728"/>
                  <a:pt x="261707" y="1429912"/>
                  <a:pt x="249044" y="1424279"/>
                </a:cubicBezTo>
                <a:cubicBezTo>
                  <a:pt x="242009" y="1421462"/>
                  <a:pt x="234974" y="1420758"/>
                  <a:pt x="228642" y="1417941"/>
                </a:cubicBezTo>
                <a:cubicBezTo>
                  <a:pt x="222311" y="1415125"/>
                  <a:pt x="215275" y="1411604"/>
                  <a:pt x="209647" y="1408084"/>
                </a:cubicBezTo>
                <a:cubicBezTo>
                  <a:pt x="203316" y="1404563"/>
                  <a:pt x="196984" y="1401042"/>
                  <a:pt x="191356" y="1396113"/>
                </a:cubicBezTo>
                <a:cubicBezTo>
                  <a:pt x="180803" y="1387664"/>
                  <a:pt x="170251" y="1379214"/>
                  <a:pt x="161105" y="1369356"/>
                </a:cubicBezTo>
                <a:cubicBezTo>
                  <a:pt x="152663" y="1361611"/>
                  <a:pt x="145628" y="1353161"/>
                  <a:pt x="139999" y="1342599"/>
                </a:cubicBezTo>
                <a:cubicBezTo>
                  <a:pt x="133668" y="1329221"/>
                  <a:pt x="123115" y="1329221"/>
                  <a:pt x="111859" y="1327108"/>
                </a:cubicBezTo>
                <a:cubicBezTo>
                  <a:pt x="104824" y="1324996"/>
                  <a:pt x="97789" y="1321475"/>
                  <a:pt x="91457" y="1317250"/>
                </a:cubicBezTo>
                <a:cubicBezTo>
                  <a:pt x="83718" y="1313730"/>
                  <a:pt x="76683" y="1309505"/>
                  <a:pt x="69648" y="1304576"/>
                </a:cubicBezTo>
                <a:cubicBezTo>
                  <a:pt x="56281" y="1293310"/>
                  <a:pt x="43618" y="1280635"/>
                  <a:pt x="30955" y="1267961"/>
                </a:cubicBezTo>
                <a:cubicBezTo>
                  <a:pt x="22512" y="1259511"/>
                  <a:pt x="13367" y="1251062"/>
                  <a:pt x="4925" y="1242612"/>
                </a:cubicBezTo>
                <a:cubicBezTo>
                  <a:pt x="2814" y="1239796"/>
                  <a:pt x="1407" y="1236979"/>
                  <a:pt x="0" y="1234163"/>
                </a:cubicBezTo>
                <a:cubicBezTo>
                  <a:pt x="7035" y="1226417"/>
                  <a:pt x="10553" y="1234867"/>
                  <a:pt x="14070" y="1237683"/>
                </a:cubicBezTo>
                <a:cubicBezTo>
                  <a:pt x="28141" y="1250358"/>
                  <a:pt x="41507" y="1263736"/>
                  <a:pt x="56281" y="1276411"/>
                </a:cubicBezTo>
                <a:cubicBezTo>
                  <a:pt x="64020" y="1284860"/>
                  <a:pt x="73869" y="1291197"/>
                  <a:pt x="83718" y="1296830"/>
                </a:cubicBezTo>
                <a:cubicBezTo>
                  <a:pt x="95678" y="1301759"/>
                  <a:pt x="106231" y="1310209"/>
                  <a:pt x="123115" y="1309505"/>
                </a:cubicBezTo>
                <a:cubicBezTo>
                  <a:pt x="121004" y="1305280"/>
                  <a:pt x="119597" y="1301759"/>
                  <a:pt x="118190" y="1298239"/>
                </a:cubicBezTo>
                <a:cubicBezTo>
                  <a:pt x="116080" y="1293310"/>
                  <a:pt x="113969" y="1289085"/>
                  <a:pt x="112562" y="1284156"/>
                </a:cubicBezTo>
                <a:cubicBezTo>
                  <a:pt x="109748" y="1275002"/>
                  <a:pt x="106934" y="1265849"/>
                  <a:pt x="104824" y="1257399"/>
                </a:cubicBezTo>
                <a:cubicBezTo>
                  <a:pt x="102010" y="1244725"/>
                  <a:pt x="98492" y="1232754"/>
                  <a:pt x="95678" y="1220080"/>
                </a:cubicBezTo>
                <a:cubicBezTo>
                  <a:pt x="94974" y="1218672"/>
                  <a:pt x="94974" y="1217263"/>
                  <a:pt x="94974" y="1215855"/>
                </a:cubicBezTo>
                <a:cubicBezTo>
                  <a:pt x="92160" y="1186985"/>
                  <a:pt x="90050" y="1158116"/>
                  <a:pt x="87939" y="1129951"/>
                </a:cubicBezTo>
                <a:cubicBezTo>
                  <a:pt x="85829" y="1120093"/>
                  <a:pt x="85125" y="1109531"/>
                  <a:pt x="84422" y="1099673"/>
                </a:cubicBezTo>
                <a:cubicBezTo>
                  <a:pt x="85125" y="1082070"/>
                  <a:pt x="86532" y="1064466"/>
                  <a:pt x="89346" y="1046863"/>
                </a:cubicBezTo>
                <a:cubicBezTo>
                  <a:pt x="91457" y="1032076"/>
                  <a:pt x="94974" y="1017993"/>
                  <a:pt x="100603" y="1004615"/>
                </a:cubicBezTo>
                <a:cubicBezTo>
                  <a:pt x="110452" y="982083"/>
                  <a:pt x="122412" y="960254"/>
                  <a:pt x="142813" y="944059"/>
                </a:cubicBezTo>
                <a:cubicBezTo>
                  <a:pt x="154773" y="934906"/>
                  <a:pt x="166733" y="927160"/>
                  <a:pt x="180100" y="920823"/>
                </a:cubicBezTo>
                <a:cubicBezTo>
                  <a:pt x="192059" y="915894"/>
                  <a:pt x="204019" y="912373"/>
                  <a:pt x="215979" y="909557"/>
                </a:cubicBezTo>
                <a:cubicBezTo>
                  <a:pt x="239898" y="903220"/>
                  <a:pt x="263818" y="905332"/>
                  <a:pt x="287737" y="906036"/>
                </a:cubicBezTo>
                <a:cubicBezTo>
                  <a:pt x="302511" y="906740"/>
                  <a:pt x="317285" y="908853"/>
                  <a:pt x="331355" y="911669"/>
                </a:cubicBezTo>
                <a:cubicBezTo>
                  <a:pt x="346129" y="914486"/>
                  <a:pt x="360903" y="918006"/>
                  <a:pt x="374973" y="922231"/>
                </a:cubicBezTo>
                <a:cubicBezTo>
                  <a:pt x="382712" y="925048"/>
                  <a:pt x="389747" y="928568"/>
                  <a:pt x="396782" y="932089"/>
                </a:cubicBezTo>
                <a:cubicBezTo>
                  <a:pt x="398189" y="932793"/>
                  <a:pt x="401003" y="932089"/>
                  <a:pt x="402410" y="932793"/>
                </a:cubicBezTo>
                <a:cubicBezTo>
                  <a:pt x="409445" y="935610"/>
                  <a:pt x="416481" y="939130"/>
                  <a:pt x="423516" y="941947"/>
                </a:cubicBezTo>
                <a:cubicBezTo>
                  <a:pt x="428440" y="944059"/>
                  <a:pt x="432661" y="946876"/>
                  <a:pt x="437586" y="949692"/>
                </a:cubicBezTo>
                <a:cubicBezTo>
                  <a:pt x="446028" y="954621"/>
                  <a:pt x="455174" y="960254"/>
                  <a:pt x="463616" y="965183"/>
                </a:cubicBezTo>
                <a:cubicBezTo>
                  <a:pt x="473465" y="971521"/>
                  <a:pt x="484018" y="977154"/>
                  <a:pt x="493867" y="984195"/>
                </a:cubicBezTo>
                <a:cubicBezTo>
                  <a:pt x="498792" y="987716"/>
                  <a:pt x="503013" y="991236"/>
                  <a:pt x="506530" y="995461"/>
                </a:cubicBezTo>
                <a:cubicBezTo>
                  <a:pt x="519897" y="1008136"/>
                  <a:pt x="532561" y="1020810"/>
                  <a:pt x="545224" y="1033484"/>
                </a:cubicBezTo>
                <a:cubicBezTo>
                  <a:pt x="557887" y="1046159"/>
                  <a:pt x="568440" y="1059537"/>
                  <a:pt x="581103" y="1072212"/>
                </a:cubicBezTo>
                <a:cubicBezTo>
                  <a:pt x="593766" y="1084886"/>
                  <a:pt x="607133" y="1094744"/>
                  <a:pt x="618389" y="1108123"/>
                </a:cubicBezTo>
                <a:cubicBezTo>
                  <a:pt x="631756" y="1122205"/>
                  <a:pt x="646530" y="1134175"/>
                  <a:pt x="662711" y="1144033"/>
                </a:cubicBezTo>
                <a:cubicBezTo>
                  <a:pt x="671856" y="1149666"/>
                  <a:pt x="681002" y="1154595"/>
                  <a:pt x="690851" y="1158116"/>
                </a:cubicBezTo>
                <a:cubicBezTo>
                  <a:pt x="702811" y="1163749"/>
                  <a:pt x="715474" y="1169382"/>
                  <a:pt x="727434" y="1173607"/>
                </a:cubicBezTo>
                <a:cubicBezTo>
                  <a:pt x="735876" y="1176423"/>
                  <a:pt x="745022" y="1177128"/>
                  <a:pt x="753464" y="1179944"/>
                </a:cubicBezTo>
                <a:cubicBezTo>
                  <a:pt x="763313" y="1182761"/>
                  <a:pt x="773162" y="1186985"/>
                  <a:pt x="783012" y="1190506"/>
                </a:cubicBezTo>
                <a:cubicBezTo>
                  <a:pt x="783715" y="1190506"/>
                  <a:pt x="783715" y="1191210"/>
                  <a:pt x="784419" y="1191210"/>
                </a:cubicBezTo>
                <a:cubicBezTo>
                  <a:pt x="794971" y="1193323"/>
                  <a:pt x="805524" y="1195435"/>
                  <a:pt x="816780" y="1196843"/>
                </a:cubicBezTo>
                <a:cubicBezTo>
                  <a:pt x="832258" y="1199660"/>
                  <a:pt x="848439" y="1199660"/>
                  <a:pt x="862509" y="1204589"/>
                </a:cubicBezTo>
                <a:cubicBezTo>
                  <a:pt x="878690" y="1210222"/>
                  <a:pt x="894167" y="1208110"/>
                  <a:pt x="909644" y="1208110"/>
                </a:cubicBezTo>
                <a:cubicBezTo>
                  <a:pt x="915976" y="1206701"/>
                  <a:pt x="921604" y="1203885"/>
                  <a:pt x="926529" y="1199660"/>
                </a:cubicBezTo>
                <a:cubicBezTo>
                  <a:pt x="923011" y="1198956"/>
                  <a:pt x="920197" y="1198252"/>
                  <a:pt x="916679" y="1197548"/>
                </a:cubicBezTo>
                <a:cubicBezTo>
                  <a:pt x="905423" y="1196843"/>
                  <a:pt x="894870" y="1197548"/>
                  <a:pt x="883614" y="1196843"/>
                </a:cubicBezTo>
                <a:cubicBezTo>
                  <a:pt x="870951" y="1196139"/>
                  <a:pt x="858991" y="1194027"/>
                  <a:pt x="847031" y="1191915"/>
                </a:cubicBezTo>
                <a:cubicBezTo>
                  <a:pt x="839293" y="1190506"/>
                  <a:pt x="837886" y="1182057"/>
                  <a:pt x="842107" y="1175015"/>
                </a:cubicBezTo>
                <a:cubicBezTo>
                  <a:pt x="850549" y="1161637"/>
                  <a:pt x="863212" y="1154595"/>
                  <a:pt x="875876" y="1146850"/>
                </a:cubicBezTo>
                <a:cubicBezTo>
                  <a:pt x="888539" y="1139104"/>
                  <a:pt x="900499" y="1129247"/>
                  <a:pt x="913162" y="1121501"/>
                </a:cubicBezTo>
                <a:cubicBezTo>
                  <a:pt x="924418" y="1114460"/>
                  <a:pt x="936378" y="1108827"/>
                  <a:pt x="947634" y="1102489"/>
                </a:cubicBezTo>
                <a:cubicBezTo>
                  <a:pt x="954669" y="1098265"/>
                  <a:pt x="961001" y="1092632"/>
                  <a:pt x="968036" y="1088407"/>
                </a:cubicBezTo>
                <a:cubicBezTo>
                  <a:pt x="975071" y="1084182"/>
                  <a:pt x="984920" y="1079253"/>
                  <a:pt x="992659" y="1074324"/>
                </a:cubicBezTo>
                <a:cubicBezTo>
                  <a:pt x="1000398" y="1069395"/>
                  <a:pt x="1009543" y="1060946"/>
                  <a:pt x="1018689" y="1056017"/>
                </a:cubicBezTo>
                <a:cubicBezTo>
                  <a:pt x="1025724" y="1051792"/>
                  <a:pt x="1029945" y="1044750"/>
                  <a:pt x="1029945" y="1036301"/>
                </a:cubicBezTo>
                <a:cubicBezTo>
                  <a:pt x="1032056" y="1027147"/>
                  <a:pt x="1034870" y="1018698"/>
                  <a:pt x="1038387" y="1010248"/>
                </a:cubicBezTo>
                <a:cubicBezTo>
                  <a:pt x="1038387" y="1009544"/>
                  <a:pt x="1039091" y="1008840"/>
                  <a:pt x="1039091" y="1007431"/>
                </a:cubicBezTo>
                <a:cubicBezTo>
                  <a:pt x="1041202" y="993349"/>
                  <a:pt x="1043312" y="979266"/>
                  <a:pt x="1046126" y="965887"/>
                </a:cubicBezTo>
                <a:cubicBezTo>
                  <a:pt x="1048940" y="952509"/>
                  <a:pt x="1052458" y="939835"/>
                  <a:pt x="1055272" y="926456"/>
                </a:cubicBezTo>
                <a:cubicBezTo>
                  <a:pt x="1055272" y="926456"/>
                  <a:pt x="1055272" y="925752"/>
                  <a:pt x="1055272" y="925752"/>
                </a:cubicBezTo>
                <a:cubicBezTo>
                  <a:pt x="1057382" y="910965"/>
                  <a:pt x="1060196" y="896882"/>
                  <a:pt x="1062307" y="882096"/>
                </a:cubicBezTo>
                <a:cubicBezTo>
                  <a:pt x="1064418" y="867309"/>
                  <a:pt x="1065825" y="853930"/>
                  <a:pt x="1067935" y="839143"/>
                </a:cubicBezTo>
                <a:cubicBezTo>
                  <a:pt x="1069342" y="831398"/>
                  <a:pt x="1064418" y="824357"/>
                  <a:pt x="1057382" y="822244"/>
                </a:cubicBezTo>
                <a:cubicBezTo>
                  <a:pt x="1049644" y="818723"/>
                  <a:pt x="1041905" y="814499"/>
                  <a:pt x="1034166" y="809570"/>
                </a:cubicBezTo>
                <a:cubicBezTo>
                  <a:pt x="1020800" y="800416"/>
                  <a:pt x="1007433" y="803937"/>
                  <a:pt x="995473" y="811682"/>
                </a:cubicBezTo>
                <a:cubicBezTo>
                  <a:pt x="987031" y="816611"/>
                  <a:pt x="978589" y="822244"/>
                  <a:pt x="970850" y="827877"/>
                </a:cubicBezTo>
                <a:cubicBezTo>
                  <a:pt x="961001" y="834214"/>
                  <a:pt x="951855" y="841256"/>
                  <a:pt x="942006" y="848297"/>
                </a:cubicBezTo>
                <a:cubicBezTo>
                  <a:pt x="932157" y="855338"/>
                  <a:pt x="922308" y="860972"/>
                  <a:pt x="912458" y="868013"/>
                </a:cubicBezTo>
                <a:cubicBezTo>
                  <a:pt x="907534" y="871534"/>
                  <a:pt x="904016" y="876462"/>
                  <a:pt x="899092" y="879983"/>
                </a:cubicBezTo>
                <a:cubicBezTo>
                  <a:pt x="887835" y="889137"/>
                  <a:pt x="876579" y="897587"/>
                  <a:pt x="865323" y="906740"/>
                </a:cubicBezTo>
                <a:lnTo>
                  <a:pt x="843514" y="924344"/>
                </a:lnTo>
                <a:cubicBezTo>
                  <a:pt x="835072" y="931385"/>
                  <a:pt x="826630" y="938426"/>
                  <a:pt x="817484" y="944763"/>
                </a:cubicBezTo>
                <a:cubicBezTo>
                  <a:pt x="806931" y="952509"/>
                  <a:pt x="796378" y="959550"/>
                  <a:pt x="785826" y="966592"/>
                </a:cubicBezTo>
                <a:cubicBezTo>
                  <a:pt x="781605" y="969408"/>
                  <a:pt x="777384" y="971521"/>
                  <a:pt x="772459" y="972929"/>
                </a:cubicBezTo>
                <a:cubicBezTo>
                  <a:pt x="763313" y="975745"/>
                  <a:pt x="753464" y="977154"/>
                  <a:pt x="744318" y="979970"/>
                </a:cubicBezTo>
                <a:cubicBezTo>
                  <a:pt x="714771" y="989828"/>
                  <a:pt x="684520" y="984195"/>
                  <a:pt x="654269" y="984195"/>
                </a:cubicBezTo>
                <a:cubicBezTo>
                  <a:pt x="638088" y="984195"/>
                  <a:pt x="621907" y="977858"/>
                  <a:pt x="605726" y="975041"/>
                </a:cubicBezTo>
                <a:cubicBezTo>
                  <a:pt x="603615" y="974337"/>
                  <a:pt x="601505" y="974337"/>
                  <a:pt x="600098" y="974337"/>
                </a:cubicBezTo>
                <a:cubicBezTo>
                  <a:pt x="588138" y="972225"/>
                  <a:pt x="576178" y="970816"/>
                  <a:pt x="564219" y="968000"/>
                </a:cubicBezTo>
                <a:cubicBezTo>
                  <a:pt x="551555" y="964479"/>
                  <a:pt x="538189" y="960959"/>
                  <a:pt x="525525" y="956030"/>
                </a:cubicBezTo>
                <a:cubicBezTo>
                  <a:pt x="513566" y="951805"/>
                  <a:pt x="501606" y="946172"/>
                  <a:pt x="488943" y="941243"/>
                </a:cubicBezTo>
                <a:cubicBezTo>
                  <a:pt x="478390" y="937722"/>
                  <a:pt x="468541" y="933497"/>
                  <a:pt x="457988" y="928568"/>
                </a:cubicBezTo>
                <a:cubicBezTo>
                  <a:pt x="446732" y="922231"/>
                  <a:pt x="436883" y="914486"/>
                  <a:pt x="426330" y="907444"/>
                </a:cubicBezTo>
                <a:cubicBezTo>
                  <a:pt x="419998" y="903220"/>
                  <a:pt x="412963" y="899699"/>
                  <a:pt x="407335" y="895474"/>
                </a:cubicBezTo>
                <a:cubicBezTo>
                  <a:pt x="396782" y="887024"/>
                  <a:pt x="386933" y="875758"/>
                  <a:pt x="374973" y="869421"/>
                </a:cubicBezTo>
                <a:cubicBezTo>
                  <a:pt x="360903" y="862380"/>
                  <a:pt x="351054" y="849705"/>
                  <a:pt x="338391" y="840552"/>
                </a:cubicBezTo>
                <a:cubicBezTo>
                  <a:pt x="325727" y="831398"/>
                  <a:pt x="314471" y="820132"/>
                  <a:pt x="303215" y="810274"/>
                </a:cubicBezTo>
                <a:cubicBezTo>
                  <a:pt x="294069" y="801824"/>
                  <a:pt x="284923" y="793375"/>
                  <a:pt x="275778" y="784925"/>
                </a:cubicBezTo>
                <a:cubicBezTo>
                  <a:pt x="265225" y="774363"/>
                  <a:pt x="254672" y="763097"/>
                  <a:pt x="244120" y="751831"/>
                </a:cubicBezTo>
                <a:cubicBezTo>
                  <a:pt x="233567" y="740565"/>
                  <a:pt x="221607" y="727890"/>
                  <a:pt x="211054" y="714512"/>
                </a:cubicBezTo>
                <a:cubicBezTo>
                  <a:pt x="200502" y="701133"/>
                  <a:pt x="193466" y="687755"/>
                  <a:pt x="184321" y="674376"/>
                </a:cubicBezTo>
                <a:cubicBezTo>
                  <a:pt x="178693" y="665926"/>
                  <a:pt x="173768" y="657477"/>
                  <a:pt x="169547" y="648323"/>
                </a:cubicBezTo>
                <a:cubicBezTo>
                  <a:pt x="166733" y="642690"/>
                  <a:pt x="165326" y="636353"/>
                  <a:pt x="163919" y="630016"/>
                </a:cubicBezTo>
                <a:cubicBezTo>
                  <a:pt x="161105" y="619454"/>
                  <a:pt x="158994" y="608187"/>
                  <a:pt x="157587" y="597625"/>
                </a:cubicBezTo>
                <a:cubicBezTo>
                  <a:pt x="156884" y="565235"/>
                  <a:pt x="156180" y="532141"/>
                  <a:pt x="157587" y="499751"/>
                </a:cubicBezTo>
                <a:cubicBezTo>
                  <a:pt x="158291" y="487076"/>
                  <a:pt x="163919" y="474402"/>
                  <a:pt x="167436" y="461728"/>
                </a:cubicBezTo>
                <a:cubicBezTo>
                  <a:pt x="167436" y="460319"/>
                  <a:pt x="168140" y="459615"/>
                  <a:pt x="168140" y="458207"/>
                </a:cubicBezTo>
                <a:cubicBezTo>
                  <a:pt x="168843" y="444828"/>
                  <a:pt x="172361" y="432154"/>
                  <a:pt x="178693" y="420888"/>
                </a:cubicBezTo>
                <a:cubicBezTo>
                  <a:pt x="183617" y="409622"/>
                  <a:pt x="186431" y="396947"/>
                  <a:pt x="191356" y="384977"/>
                </a:cubicBezTo>
                <a:cubicBezTo>
                  <a:pt x="194170" y="378640"/>
                  <a:pt x="197688" y="373007"/>
                  <a:pt x="201205" y="367374"/>
                </a:cubicBezTo>
                <a:cubicBezTo>
                  <a:pt x="203316" y="363149"/>
                  <a:pt x="204723" y="358220"/>
                  <a:pt x="207537" y="353995"/>
                </a:cubicBezTo>
                <a:cubicBezTo>
                  <a:pt x="212461" y="344841"/>
                  <a:pt x="218090" y="336392"/>
                  <a:pt x="223718" y="327238"/>
                </a:cubicBezTo>
                <a:cubicBezTo>
                  <a:pt x="232160" y="313859"/>
                  <a:pt x="239898" y="300481"/>
                  <a:pt x="248341" y="287807"/>
                </a:cubicBezTo>
                <a:cubicBezTo>
                  <a:pt x="254672" y="278653"/>
                  <a:pt x="261707" y="270203"/>
                  <a:pt x="269446" y="262458"/>
                </a:cubicBezTo>
                <a:cubicBezTo>
                  <a:pt x="279999" y="251192"/>
                  <a:pt x="290551" y="240630"/>
                  <a:pt x="301104" y="230772"/>
                </a:cubicBezTo>
                <a:cubicBezTo>
                  <a:pt x="313767" y="219506"/>
                  <a:pt x="326431" y="209648"/>
                  <a:pt x="339094" y="199790"/>
                </a:cubicBezTo>
                <a:cubicBezTo>
                  <a:pt x="347536" y="192748"/>
                  <a:pt x="355978" y="185707"/>
                  <a:pt x="365124" y="178666"/>
                </a:cubicBezTo>
                <a:cubicBezTo>
                  <a:pt x="371456" y="174441"/>
                  <a:pt x="378491" y="170216"/>
                  <a:pt x="385526" y="166696"/>
                </a:cubicBezTo>
                <a:lnTo>
                  <a:pt x="409445" y="152613"/>
                </a:lnTo>
                <a:cubicBezTo>
                  <a:pt x="415074" y="149092"/>
                  <a:pt x="421405" y="146276"/>
                  <a:pt x="427033" y="142755"/>
                </a:cubicBezTo>
                <a:lnTo>
                  <a:pt x="453063" y="129376"/>
                </a:lnTo>
                <a:cubicBezTo>
                  <a:pt x="459395" y="126560"/>
                  <a:pt x="465727" y="123039"/>
                  <a:pt x="472058" y="120223"/>
                </a:cubicBezTo>
                <a:cubicBezTo>
                  <a:pt x="476983" y="118110"/>
                  <a:pt x="481907" y="115998"/>
                  <a:pt x="486832" y="113885"/>
                </a:cubicBezTo>
                <a:cubicBezTo>
                  <a:pt x="500902" y="108252"/>
                  <a:pt x="514269" y="102619"/>
                  <a:pt x="527636" y="96986"/>
                </a:cubicBezTo>
                <a:cubicBezTo>
                  <a:pt x="537485" y="92761"/>
                  <a:pt x="547334" y="89241"/>
                  <a:pt x="557887" y="87128"/>
                </a:cubicBezTo>
                <a:cubicBezTo>
                  <a:pt x="569143" y="84312"/>
                  <a:pt x="580400" y="80087"/>
                  <a:pt x="591656" y="75862"/>
                </a:cubicBezTo>
                <a:cubicBezTo>
                  <a:pt x="602912" y="71637"/>
                  <a:pt x="614168" y="68821"/>
                  <a:pt x="624721" y="64596"/>
                </a:cubicBezTo>
                <a:cubicBezTo>
                  <a:pt x="642309" y="54034"/>
                  <a:pt x="655676" y="50513"/>
                  <a:pt x="669042" y="48401"/>
                </a:cubicBezTo>
                <a:cubicBezTo>
                  <a:pt x="676781" y="46289"/>
                  <a:pt x="684520" y="43472"/>
                  <a:pt x="692258" y="39951"/>
                </a:cubicBezTo>
                <a:cubicBezTo>
                  <a:pt x="692962" y="39247"/>
                  <a:pt x="694369" y="39247"/>
                  <a:pt x="695072" y="38543"/>
                </a:cubicBezTo>
                <a:cubicBezTo>
                  <a:pt x="706329" y="36431"/>
                  <a:pt x="716881" y="34318"/>
                  <a:pt x="728138" y="32206"/>
                </a:cubicBezTo>
                <a:cubicBezTo>
                  <a:pt x="739394" y="30094"/>
                  <a:pt x="751354" y="25165"/>
                  <a:pt x="763313" y="21644"/>
                </a:cubicBezTo>
                <a:lnTo>
                  <a:pt x="764720" y="21644"/>
                </a:lnTo>
                <a:cubicBezTo>
                  <a:pt x="778791" y="19532"/>
                  <a:pt x="793564" y="18123"/>
                  <a:pt x="808338" y="15307"/>
                </a:cubicBezTo>
                <a:cubicBezTo>
                  <a:pt x="833665" y="11082"/>
                  <a:pt x="858991" y="8970"/>
                  <a:pt x="885021" y="9674"/>
                </a:cubicBezTo>
                <a:cubicBezTo>
                  <a:pt x="893463" y="9674"/>
                  <a:pt x="901906" y="9674"/>
                  <a:pt x="910348" y="10378"/>
                </a:cubicBezTo>
                <a:cubicBezTo>
                  <a:pt x="925825" y="11786"/>
                  <a:pt x="940599" y="15307"/>
                  <a:pt x="954669" y="20236"/>
                </a:cubicBezTo>
                <a:cubicBezTo>
                  <a:pt x="971554" y="25165"/>
                  <a:pt x="985624" y="35727"/>
                  <a:pt x="995473" y="50513"/>
                </a:cubicBezTo>
                <a:cubicBezTo>
                  <a:pt x="1001805" y="61075"/>
                  <a:pt x="1010247" y="58259"/>
                  <a:pt x="1017986" y="61075"/>
                </a:cubicBezTo>
                <a:cubicBezTo>
                  <a:pt x="1038387" y="68821"/>
                  <a:pt x="1060196" y="63188"/>
                  <a:pt x="1080598" y="66708"/>
                </a:cubicBezTo>
                <a:cubicBezTo>
                  <a:pt x="1092558" y="68821"/>
                  <a:pt x="1105925" y="70229"/>
                  <a:pt x="1115071" y="80791"/>
                </a:cubicBezTo>
                <a:cubicBezTo>
                  <a:pt x="1118588" y="82199"/>
                  <a:pt x="1122106" y="80791"/>
                  <a:pt x="1124920" y="78679"/>
                </a:cubicBezTo>
                <a:cubicBezTo>
                  <a:pt x="1133362" y="63892"/>
                  <a:pt x="1148136" y="54738"/>
                  <a:pt x="1165020" y="53330"/>
                </a:cubicBezTo>
                <a:cubicBezTo>
                  <a:pt x="1169945" y="52626"/>
                  <a:pt x="1174869" y="49105"/>
                  <a:pt x="1179090" y="49809"/>
                </a:cubicBezTo>
                <a:cubicBezTo>
                  <a:pt x="1192457" y="51922"/>
                  <a:pt x="1205120" y="55442"/>
                  <a:pt x="1218487" y="58963"/>
                </a:cubicBezTo>
                <a:cubicBezTo>
                  <a:pt x="1236779" y="63188"/>
                  <a:pt x="1248738" y="75862"/>
                  <a:pt x="1259291" y="89945"/>
                </a:cubicBezTo>
                <a:cubicBezTo>
                  <a:pt x="1262809" y="94874"/>
                  <a:pt x="1264919" y="100507"/>
                  <a:pt x="1266326" y="106844"/>
                </a:cubicBezTo>
                <a:cubicBezTo>
                  <a:pt x="1270547" y="122335"/>
                  <a:pt x="1274065" y="137122"/>
                  <a:pt x="1276879" y="153317"/>
                </a:cubicBezTo>
                <a:cubicBezTo>
                  <a:pt x="1277582" y="158950"/>
                  <a:pt x="1276879" y="164583"/>
                  <a:pt x="1276175" y="170216"/>
                </a:cubicBezTo>
                <a:lnTo>
                  <a:pt x="1273361" y="172329"/>
                </a:lnTo>
                <a:cubicBezTo>
                  <a:pt x="1279693" y="174441"/>
                  <a:pt x="1286025" y="176553"/>
                  <a:pt x="1292356" y="179370"/>
                </a:cubicBezTo>
                <a:cubicBezTo>
                  <a:pt x="1300798" y="182891"/>
                  <a:pt x="1309241" y="186411"/>
                  <a:pt x="1317683" y="189228"/>
                </a:cubicBezTo>
                <a:cubicBezTo>
                  <a:pt x="1324718" y="192044"/>
                  <a:pt x="1332457" y="193453"/>
                  <a:pt x="1339492" y="196269"/>
                </a:cubicBezTo>
                <a:cubicBezTo>
                  <a:pt x="1346527" y="199086"/>
                  <a:pt x="1354969" y="202606"/>
                  <a:pt x="1362708" y="205423"/>
                </a:cubicBezTo>
                <a:cubicBezTo>
                  <a:pt x="1366929" y="207535"/>
                  <a:pt x="1371150" y="208944"/>
                  <a:pt x="1376074" y="211056"/>
                </a:cubicBezTo>
                <a:cubicBezTo>
                  <a:pt x="1383110" y="213872"/>
                  <a:pt x="1390145" y="215985"/>
                  <a:pt x="1396476" y="218801"/>
                </a:cubicBezTo>
                <a:cubicBezTo>
                  <a:pt x="1406326" y="223026"/>
                  <a:pt x="1415471" y="228659"/>
                  <a:pt x="1425320" y="233588"/>
                </a:cubicBezTo>
                <a:cubicBezTo>
                  <a:pt x="1429542" y="235701"/>
                  <a:pt x="1433763" y="238517"/>
                  <a:pt x="1437984" y="240630"/>
                </a:cubicBezTo>
                <a:cubicBezTo>
                  <a:pt x="1442205" y="242742"/>
                  <a:pt x="1447129" y="244150"/>
                  <a:pt x="1451351" y="246967"/>
                </a:cubicBezTo>
                <a:cubicBezTo>
                  <a:pt x="1461200" y="254008"/>
                  <a:pt x="1471049" y="261049"/>
                  <a:pt x="1480898" y="268091"/>
                </a:cubicBezTo>
                <a:cubicBezTo>
                  <a:pt x="1492858" y="276540"/>
                  <a:pt x="1502004" y="287807"/>
                  <a:pt x="1509742" y="299777"/>
                </a:cubicBezTo>
                <a:cubicBezTo>
                  <a:pt x="1516777" y="311747"/>
                  <a:pt x="1524516" y="323717"/>
                  <a:pt x="1530848" y="335688"/>
                </a:cubicBezTo>
                <a:cubicBezTo>
                  <a:pt x="1533662" y="342025"/>
                  <a:pt x="1535772" y="349066"/>
                  <a:pt x="1537883" y="355403"/>
                </a:cubicBezTo>
                <a:cubicBezTo>
                  <a:pt x="1539993" y="361036"/>
                  <a:pt x="1543511" y="366670"/>
                  <a:pt x="1546325" y="372303"/>
                </a:cubicBezTo>
                <a:cubicBezTo>
                  <a:pt x="1549139" y="377936"/>
                  <a:pt x="1551953" y="384273"/>
                  <a:pt x="1554064" y="389906"/>
                </a:cubicBezTo>
                <a:cubicBezTo>
                  <a:pt x="1558285" y="401876"/>
                  <a:pt x="1561099" y="414551"/>
                  <a:pt x="1566727" y="425817"/>
                </a:cubicBezTo>
                <a:cubicBezTo>
                  <a:pt x="1573058" y="439899"/>
                  <a:pt x="1580797" y="453982"/>
                  <a:pt x="1587832" y="467361"/>
                </a:cubicBezTo>
                <a:cubicBezTo>
                  <a:pt x="1592053" y="475810"/>
                  <a:pt x="1595571" y="485668"/>
                  <a:pt x="1599792" y="494118"/>
                </a:cubicBezTo>
                <a:cubicBezTo>
                  <a:pt x="1606124" y="505384"/>
                  <a:pt x="1613159" y="516650"/>
                  <a:pt x="1620194" y="527916"/>
                </a:cubicBezTo>
                <a:cubicBezTo>
                  <a:pt x="1627933" y="539886"/>
                  <a:pt x="1636375" y="550448"/>
                  <a:pt x="1645520" y="561010"/>
                </a:cubicBezTo>
                <a:cubicBezTo>
                  <a:pt x="1658887" y="576501"/>
                  <a:pt x="1673661" y="591288"/>
                  <a:pt x="1688435" y="606075"/>
                </a:cubicBezTo>
                <a:cubicBezTo>
                  <a:pt x="1696174" y="614525"/>
                  <a:pt x="1704616" y="622270"/>
                  <a:pt x="1713058" y="630016"/>
                </a:cubicBezTo>
                <a:cubicBezTo>
                  <a:pt x="1715872" y="633536"/>
                  <a:pt x="1720093" y="635649"/>
                  <a:pt x="1724314" y="637761"/>
                </a:cubicBezTo>
                <a:cubicBezTo>
                  <a:pt x="1727832" y="638465"/>
                  <a:pt x="1732053" y="636353"/>
                  <a:pt x="1735570" y="635649"/>
                </a:cubicBezTo>
                <a:cubicBezTo>
                  <a:pt x="1736977" y="634945"/>
                  <a:pt x="1739088" y="634945"/>
                  <a:pt x="1740495" y="634945"/>
                </a:cubicBezTo>
                <a:cubicBezTo>
                  <a:pt x="1751048" y="634945"/>
                  <a:pt x="1761600" y="631424"/>
                  <a:pt x="1769339" y="624383"/>
                </a:cubicBezTo>
                <a:cubicBezTo>
                  <a:pt x="1776374" y="620158"/>
                  <a:pt x="1784113" y="615933"/>
                  <a:pt x="1791852" y="612412"/>
                </a:cubicBezTo>
                <a:cubicBezTo>
                  <a:pt x="1810143" y="601850"/>
                  <a:pt x="1827027" y="589880"/>
                  <a:pt x="1842505" y="575797"/>
                </a:cubicBezTo>
                <a:cubicBezTo>
                  <a:pt x="1857982" y="561010"/>
                  <a:pt x="1874866" y="547632"/>
                  <a:pt x="1890344" y="532845"/>
                </a:cubicBezTo>
                <a:cubicBezTo>
                  <a:pt x="1898786" y="523691"/>
                  <a:pt x="1907228" y="513834"/>
                  <a:pt x="1914263" y="503976"/>
                </a:cubicBezTo>
                <a:cubicBezTo>
                  <a:pt x="1921298" y="494822"/>
                  <a:pt x="1928333" y="486372"/>
                  <a:pt x="1935368" y="476514"/>
                </a:cubicBezTo>
                <a:cubicBezTo>
                  <a:pt x="1940293" y="468769"/>
                  <a:pt x="1944514" y="461023"/>
                  <a:pt x="1948032" y="452574"/>
                </a:cubicBezTo>
                <a:cubicBezTo>
                  <a:pt x="1953660" y="442012"/>
                  <a:pt x="1959288" y="431450"/>
                  <a:pt x="1963509" y="420184"/>
                </a:cubicBezTo>
                <a:cubicBezTo>
                  <a:pt x="1966323" y="413142"/>
                  <a:pt x="1968434" y="405397"/>
                  <a:pt x="1969841" y="397651"/>
                </a:cubicBezTo>
                <a:cubicBezTo>
                  <a:pt x="1973358" y="384273"/>
                  <a:pt x="1976172" y="370894"/>
                  <a:pt x="1978283" y="356812"/>
                </a:cubicBezTo>
                <a:cubicBezTo>
                  <a:pt x="1978986" y="346250"/>
                  <a:pt x="1978986" y="336392"/>
                  <a:pt x="1978283" y="325830"/>
                </a:cubicBezTo>
                <a:cubicBezTo>
                  <a:pt x="1977579" y="321605"/>
                  <a:pt x="1976876" y="317380"/>
                  <a:pt x="1975469" y="313155"/>
                </a:cubicBezTo>
                <a:cubicBezTo>
                  <a:pt x="1974062" y="301185"/>
                  <a:pt x="1971951" y="289919"/>
                  <a:pt x="1968434" y="278653"/>
                </a:cubicBezTo>
                <a:cubicBezTo>
                  <a:pt x="1964213" y="268795"/>
                  <a:pt x="1959288" y="259641"/>
                  <a:pt x="1954363" y="250487"/>
                </a:cubicBezTo>
                <a:cubicBezTo>
                  <a:pt x="1950142" y="242742"/>
                  <a:pt x="1946625" y="234996"/>
                  <a:pt x="1941700" y="227251"/>
                </a:cubicBezTo>
                <a:cubicBezTo>
                  <a:pt x="1930444" y="208944"/>
                  <a:pt x="1915670" y="192748"/>
                  <a:pt x="1898786" y="179370"/>
                </a:cubicBezTo>
                <a:cubicBezTo>
                  <a:pt x="1886826" y="168808"/>
                  <a:pt x="1873459" y="159654"/>
                  <a:pt x="1860093" y="152613"/>
                </a:cubicBezTo>
                <a:cubicBezTo>
                  <a:pt x="1847429" y="146276"/>
                  <a:pt x="1831952" y="144163"/>
                  <a:pt x="1818585" y="139234"/>
                </a:cubicBezTo>
                <a:cubicBezTo>
                  <a:pt x="1805218" y="134305"/>
                  <a:pt x="1791148" y="132897"/>
                  <a:pt x="1777078" y="135009"/>
                </a:cubicBezTo>
                <a:cubicBezTo>
                  <a:pt x="1765118" y="136418"/>
                  <a:pt x="1753158" y="139938"/>
                  <a:pt x="1741902" y="144163"/>
                </a:cubicBezTo>
                <a:cubicBezTo>
                  <a:pt x="1732053" y="147684"/>
                  <a:pt x="1722907" y="151909"/>
                  <a:pt x="1714465" y="157542"/>
                </a:cubicBezTo>
                <a:cubicBezTo>
                  <a:pt x="1711651" y="160358"/>
                  <a:pt x="1708837" y="163175"/>
                  <a:pt x="1707430" y="167400"/>
                </a:cubicBezTo>
                <a:cubicBezTo>
                  <a:pt x="1698284" y="179370"/>
                  <a:pt x="1691952" y="193453"/>
                  <a:pt x="1689138" y="208944"/>
                </a:cubicBezTo>
                <a:cubicBezTo>
                  <a:pt x="1687731" y="220210"/>
                  <a:pt x="1684917" y="231476"/>
                  <a:pt x="1682807" y="242742"/>
                </a:cubicBezTo>
                <a:cubicBezTo>
                  <a:pt x="1680696" y="249079"/>
                  <a:pt x="1679289" y="256121"/>
                  <a:pt x="1679289" y="263162"/>
                </a:cubicBezTo>
                <a:cubicBezTo>
                  <a:pt x="1681400" y="277245"/>
                  <a:pt x="1684917" y="291327"/>
                  <a:pt x="1688435" y="305410"/>
                </a:cubicBezTo>
                <a:cubicBezTo>
                  <a:pt x="1689842" y="312451"/>
                  <a:pt x="1692656" y="319493"/>
                  <a:pt x="1695470" y="326534"/>
                </a:cubicBezTo>
                <a:cubicBezTo>
                  <a:pt x="1698988" y="334279"/>
                  <a:pt x="1702505" y="341321"/>
                  <a:pt x="1707430" y="347658"/>
                </a:cubicBezTo>
                <a:cubicBezTo>
                  <a:pt x="1715168" y="358220"/>
                  <a:pt x="1724314" y="368078"/>
                  <a:pt x="1733460" y="377936"/>
                </a:cubicBezTo>
                <a:cubicBezTo>
                  <a:pt x="1745420" y="392018"/>
                  <a:pt x="1759490" y="403989"/>
                  <a:pt x="1774264" y="414551"/>
                </a:cubicBezTo>
                <a:cubicBezTo>
                  <a:pt x="1778485" y="417367"/>
                  <a:pt x="1796776" y="413846"/>
                  <a:pt x="1801701" y="412438"/>
                </a:cubicBezTo>
                <a:cubicBezTo>
                  <a:pt x="1817178" y="406805"/>
                  <a:pt x="1822103" y="392722"/>
                  <a:pt x="1828434" y="380752"/>
                </a:cubicBezTo>
                <a:cubicBezTo>
                  <a:pt x="1834766" y="370190"/>
                  <a:pt x="1836876" y="358220"/>
                  <a:pt x="1834062" y="346250"/>
                </a:cubicBezTo>
                <a:cubicBezTo>
                  <a:pt x="1832655" y="339912"/>
                  <a:pt x="1828434" y="334984"/>
                  <a:pt x="1822806" y="332167"/>
                </a:cubicBezTo>
                <a:cubicBezTo>
                  <a:pt x="1812253" y="328646"/>
                  <a:pt x="1800997" y="320901"/>
                  <a:pt x="1788334" y="329350"/>
                </a:cubicBezTo>
                <a:cubicBezTo>
                  <a:pt x="1785520" y="331463"/>
                  <a:pt x="1779188" y="329350"/>
                  <a:pt x="1774967" y="328646"/>
                </a:cubicBezTo>
                <a:cubicBezTo>
                  <a:pt x="1790445" y="315268"/>
                  <a:pt x="1811550" y="309635"/>
                  <a:pt x="1831248" y="314564"/>
                </a:cubicBezTo>
                <a:cubicBezTo>
                  <a:pt x="1843208" y="318084"/>
                  <a:pt x="1853057" y="326534"/>
                  <a:pt x="1857982" y="338504"/>
                </a:cubicBezTo>
                <a:cubicBezTo>
                  <a:pt x="1864313" y="353995"/>
                  <a:pt x="1865721" y="370894"/>
                  <a:pt x="1862907" y="387089"/>
                </a:cubicBezTo>
                <a:cubicBezTo>
                  <a:pt x="1862203" y="396243"/>
                  <a:pt x="1855871" y="405397"/>
                  <a:pt x="1853761" y="415255"/>
                </a:cubicBezTo>
                <a:cubicBezTo>
                  <a:pt x="1850243" y="426521"/>
                  <a:pt x="1843912" y="436379"/>
                  <a:pt x="1835470" y="444828"/>
                </a:cubicBezTo>
                <a:cubicBezTo>
                  <a:pt x="1829841" y="451166"/>
                  <a:pt x="1822103" y="456799"/>
                  <a:pt x="1814364" y="460319"/>
                </a:cubicBezTo>
                <a:cubicBezTo>
                  <a:pt x="1803811" y="464544"/>
                  <a:pt x="1793259" y="467361"/>
                  <a:pt x="1782002" y="470177"/>
                </a:cubicBezTo>
                <a:cubicBezTo>
                  <a:pt x="1780595" y="470177"/>
                  <a:pt x="1779188" y="470177"/>
                  <a:pt x="1777781" y="470177"/>
                </a:cubicBezTo>
                <a:cubicBezTo>
                  <a:pt x="1770043" y="468769"/>
                  <a:pt x="1762304" y="468065"/>
                  <a:pt x="1754565" y="465952"/>
                </a:cubicBezTo>
                <a:cubicBezTo>
                  <a:pt x="1747530" y="464544"/>
                  <a:pt x="1741199" y="461728"/>
                  <a:pt x="1734163" y="458911"/>
                </a:cubicBezTo>
                <a:cubicBezTo>
                  <a:pt x="1724314" y="454686"/>
                  <a:pt x="1714465" y="449053"/>
                  <a:pt x="1705319" y="443420"/>
                </a:cubicBezTo>
                <a:cubicBezTo>
                  <a:pt x="1694063" y="436379"/>
                  <a:pt x="1683510" y="427929"/>
                  <a:pt x="1672254" y="419480"/>
                </a:cubicBezTo>
                <a:cubicBezTo>
                  <a:pt x="1666626" y="415255"/>
                  <a:pt x="1660998" y="410326"/>
                  <a:pt x="1656777" y="405397"/>
                </a:cubicBezTo>
                <a:cubicBezTo>
                  <a:pt x="1644817" y="391314"/>
                  <a:pt x="1630747" y="378640"/>
                  <a:pt x="1621601" y="361741"/>
                </a:cubicBezTo>
                <a:cubicBezTo>
                  <a:pt x="1617380" y="353995"/>
                  <a:pt x="1611752" y="347658"/>
                  <a:pt x="1607531" y="340617"/>
                </a:cubicBezTo>
                <a:cubicBezTo>
                  <a:pt x="1604717" y="334279"/>
                  <a:pt x="1601903" y="327238"/>
                  <a:pt x="1599792" y="320901"/>
                </a:cubicBezTo>
                <a:cubicBezTo>
                  <a:pt x="1596274" y="312451"/>
                  <a:pt x="1593460" y="304002"/>
                  <a:pt x="1589943" y="295552"/>
                </a:cubicBezTo>
                <a:cubicBezTo>
                  <a:pt x="1589943" y="294848"/>
                  <a:pt x="1589239" y="294144"/>
                  <a:pt x="1589239" y="293440"/>
                </a:cubicBezTo>
                <a:cubicBezTo>
                  <a:pt x="1582908" y="263866"/>
                  <a:pt x="1580797" y="233588"/>
                  <a:pt x="1582908" y="203310"/>
                </a:cubicBezTo>
                <a:cubicBezTo>
                  <a:pt x="1583611" y="187820"/>
                  <a:pt x="1585722" y="171624"/>
                  <a:pt x="1589239" y="156838"/>
                </a:cubicBezTo>
                <a:cubicBezTo>
                  <a:pt x="1593460" y="144867"/>
                  <a:pt x="1598385" y="132897"/>
                  <a:pt x="1604013" y="121631"/>
                </a:cubicBezTo>
                <a:cubicBezTo>
                  <a:pt x="1607531" y="113885"/>
                  <a:pt x="1611048" y="106140"/>
                  <a:pt x="1615269" y="98395"/>
                </a:cubicBezTo>
                <a:cubicBezTo>
                  <a:pt x="1620194" y="89241"/>
                  <a:pt x="1626526" y="81495"/>
                  <a:pt x="1633561" y="73750"/>
                </a:cubicBezTo>
                <a:cubicBezTo>
                  <a:pt x="1644817" y="62484"/>
                  <a:pt x="1656073" y="51922"/>
                  <a:pt x="1668736" y="42064"/>
                </a:cubicBezTo>
                <a:cubicBezTo>
                  <a:pt x="1675772" y="37135"/>
                  <a:pt x="1683510" y="32910"/>
                  <a:pt x="1691249" y="29389"/>
                </a:cubicBezTo>
                <a:cubicBezTo>
                  <a:pt x="1698284" y="25869"/>
                  <a:pt x="1704616" y="21644"/>
                  <a:pt x="1711651" y="18827"/>
                </a:cubicBezTo>
                <a:cubicBezTo>
                  <a:pt x="1717983" y="16715"/>
                  <a:pt x="1723611" y="14603"/>
                  <a:pt x="1729942" y="12490"/>
                </a:cubicBezTo>
                <a:cubicBezTo>
                  <a:pt x="1736274" y="10378"/>
                  <a:pt x="1742606" y="8265"/>
                  <a:pt x="1748937" y="6857"/>
                </a:cubicBezTo>
                <a:cubicBezTo>
                  <a:pt x="1779188" y="520"/>
                  <a:pt x="1810847" y="-1593"/>
                  <a:pt x="1841801" y="1224"/>
                </a:cubicBezTo>
                <a:cubicBezTo>
                  <a:pt x="1855168" y="3336"/>
                  <a:pt x="1868535" y="6857"/>
                  <a:pt x="1881198" y="11082"/>
                </a:cubicBezTo>
                <a:cubicBezTo>
                  <a:pt x="1890344" y="13194"/>
                  <a:pt x="1899489" y="15307"/>
                  <a:pt x="1908635" y="17419"/>
                </a:cubicBezTo>
                <a:cubicBezTo>
                  <a:pt x="1913559" y="18827"/>
                  <a:pt x="1918484" y="20940"/>
                  <a:pt x="1922705" y="23052"/>
                </a:cubicBezTo>
                <a:cubicBezTo>
                  <a:pt x="1932554" y="27981"/>
                  <a:pt x="1943107" y="33614"/>
                  <a:pt x="1952956" y="39247"/>
                </a:cubicBezTo>
                <a:cubicBezTo>
                  <a:pt x="1967027" y="46993"/>
                  <a:pt x="1981097" y="54738"/>
                  <a:pt x="1994464" y="63188"/>
                </a:cubicBezTo>
                <a:cubicBezTo>
                  <a:pt x="2007127" y="71637"/>
                  <a:pt x="2018383" y="81495"/>
                  <a:pt x="2028936" y="92057"/>
                </a:cubicBezTo>
                <a:cubicBezTo>
                  <a:pt x="2042303" y="105436"/>
                  <a:pt x="2054966" y="119519"/>
                  <a:pt x="2066222" y="133601"/>
                </a:cubicBezTo>
                <a:cubicBezTo>
                  <a:pt x="2076071" y="145571"/>
                  <a:pt x="2084514" y="158246"/>
                  <a:pt x="2092956" y="171624"/>
                </a:cubicBezTo>
                <a:cubicBezTo>
                  <a:pt x="2102102" y="186411"/>
                  <a:pt x="2110544" y="201902"/>
                  <a:pt x="2118986" y="218097"/>
                </a:cubicBezTo>
                <a:cubicBezTo>
                  <a:pt x="2121800" y="225139"/>
                  <a:pt x="2123911" y="231476"/>
                  <a:pt x="2126021" y="238517"/>
                </a:cubicBezTo>
                <a:cubicBezTo>
                  <a:pt x="2127428" y="243446"/>
                  <a:pt x="2130242" y="247671"/>
                  <a:pt x="2131649" y="252600"/>
                </a:cubicBezTo>
                <a:cubicBezTo>
                  <a:pt x="2135167" y="263162"/>
                  <a:pt x="2137981" y="273020"/>
                  <a:pt x="2141498" y="283582"/>
                </a:cubicBezTo>
                <a:cubicBezTo>
                  <a:pt x="2141498" y="284286"/>
                  <a:pt x="2142202" y="284990"/>
                  <a:pt x="2142202" y="285694"/>
                </a:cubicBezTo>
                <a:cubicBezTo>
                  <a:pt x="2148534" y="323013"/>
                  <a:pt x="2150644" y="361036"/>
                  <a:pt x="2147830" y="398356"/>
                </a:cubicBezTo>
                <a:cubicBezTo>
                  <a:pt x="2146423" y="409622"/>
                  <a:pt x="2145016" y="421592"/>
                  <a:pt x="2142202" y="432858"/>
                </a:cubicBezTo>
                <a:cubicBezTo>
                  <a:pt x="2139388" y="446941"/>
                  <a:pt x="2135870" y="460319"/>
                  <a:pt x="2130946" y="473698"/>
                </a:cubicBezTo>
                <a:cubicBezTo>
                  <a:pt x="2124614" y="491301"/>
                  <a:pt x="2117579" y="508200"/>
                  <a:pt x="2110544" y="525804"/>
                </a:cubicBezTo>
                <a:cubicBezTo>
                  <a:pt x="2104916" y="539182"/>
                  <a:pt x="2099288" y="552561"/>
                  <a:pt x="2092252" y="564531"/>
                </a:cubicBezTo>
                <a:cubicBezTo>
                  <a:pt x="2085921" y="575797"/>
                  <a:pt x="2078182" y="585655"/>
                  <a:pt x="2071850" y="596217"/>
                </a:cubicBezTo>
                <a:cubicBezTo>
                  <a:pt x="2065519" y="605371"/>
                  <a:pt x="2059891" y="615229"/>
                  <a:pt x="2053559" y="625087"/>
                </a:cubicBezTo>
                <a:cubicBezTo>
                  <a:pt x="2050745" y="629311"/>
                  <a:pt x="2046524" y="633536"/>
                  <a:pt x="2043006" y="637761"/>
                </a:cubicBezTo>
                <a:cubicBezTo>
                  <a:pt x="2033860" y="649027"/>
                  <a:pt x="2024715" y="660997"/>
                  <a:pt x="2014866" y="671559"/>
                </a:cubicBezTo>
                <a:cubicBezTo>
                  <a:pt x="2005016" y="682121"/>
                  <a:pt x="1993057" y="694092"/>
                  <a:pt x="1981800" y="704654"/>
                </a:cubicBezTo>
                <a:cubicBezTo>
                  <a:pt x="1968434" y="716624"/>
                  <a:pt x="1955067" y="728594"/>
                  <a:pt x="1941700" y="740565"/>
                </a:cubicBezTo>
                <a:cubicBezTo>
                  <a:pt x="1939590" y="741973"/>
                  <a:pt x="1937479" y="742677"/>
                  <a:pt x="1935368" y="742677"/>
                </a:cubicBezTo>
                <a:cubicBezTo>
                  <a:pt x="1939590" y="745494"/>
                  <a:pt x="1943811" y="747606"/>
                  <a:pt x="1948735" y="749718"/>
                </a:cubicBezTo>
                <a:cubicBezTo>
                  <a:pt x="1957177" y="752535"/>
                  <a:pt x="1966323" y="754647"/>
                  <a:pt x="1975469" y="757464"/>
                </a:cubicBezTo>
                <a:cubicBezTo>
                  <a:pt x="1981097" y="758872"/>
                  <a:pt x="1987428" y="760985"/>
                  <a:pt x="1993057" y="763097"/>
                </a:cubicBezTo>
                <a:cubicBezTo>
                  <a:pt x="2001499" y="765913"/>
                  <a:pt x="2009941" y="769434"/>
                  <a:pt x="2017680" y="772955"/>
                </a:cubicBezTo>
                <a:lnTo>
                  <a:pt x="2019087" y="773659"/>
                </a:lnTo>
                <a:cubicBezTo>
                  <a:pt x="2029639" y="775771"/>
                  <a:pt x="2039489" y="777180"/>
                  <a:pt x="2049338" y="779996"/>
                </a:cubicBezTo>
                <a:cubicBezTo>
                  <a:pt x="2059187" y="782813"/>
                  <a:pt x="2069036" y="786333"/>
                  <a:pt x="2078885" y="789150"/>
                </a:cubicBezTo>
                <a:cubicBezTo>
                  <a:pt x="2079589" y="789854"/>
                  <a:pt x="2080996" y="789854"/>
                  <a:pt x="2082403" y="790558"/>
                </a:cubicBezTo>
                <a:cubicBezTo>
                  <a:pt x="2098584" y="792671"/>
                  <a:pt x="2115468" y="795487"/>
                  <a:pt x="2131649" y="796895"/>
                </a:cubicBezTo>
                <a:cubicBezTo>
                  <a:pt x="2159790" y="799008"/>
                  <a:pt x="2187227" y="801120"/>
                  <a:pt x="2215367" y="802528"/>
                </a:cubicBezTo>
                <a:cubicBezTo>
                  <a:pt x="2228031" y="803233"/>
                  <a:pt x="2240694" y="802528"/>
                  <a:pt x="2253357" y="801824"/>
                </a:cubicBezTo>
                <a:cubicBezTo>
                  <a:pt x="2268131" y="800416"/>
                  <a:pt x="2282905" y="798304"/>
                  <a:pt x="2297678" y="796191"/>
                </a:cubicBezTo>
                <a:cubicBezTo>
                  <a:pt x="2306824" y="794783"/>
                  <a:pt x="2315970" y="793375"/>
                  <a:pt x="2325116" y="790558"/>
                </a:cubicBezTo>
                <a:cubicBezTo>
                  <a:pt x="2332854" y="788446"/>
                  <a:pt x="2340593" y="784221"/>
                  <a:pt x="2348332" y="781404"/>
                </a:cubicBezTo>
                <a:cubicBezTo>
                  <a:pt x="2353960" y="778588"/>
                  <a:pt x="2360291" y="776475"/>
                  <a:pt x="2366623" y="775067"/>
                </a:cubicBezTo>
                <a:cubicBezTo>
                  <a:pt x="2380693" y="771547"/>
                  <a:pt x="2393356" y="765913"/>
                  <a:pt x="2405316" y="758168"/>
                </a:cubicBezTo>
                <a:cubicBezTo>
                  <a:pt x="2415165" y="751831"/>
                  <a:pt x="2425718" y="746198"/>
                  <a:pt x="2436974" y="741973"/>
                </a:cubicBezTo>
                <a:cubicBezTo>
                  <a:pt x="2452452" y="736340"/>
                  <a:pt x="2463708" y="724370"/>
                  <a:pt x="2478482" y="717328"/>
                </a:cubicBezTo>
                <a:cubicBezTo>
                  <a:pt x="2489738" y="710287"/>
                  <a:pt x="2499587" y="701837"/>
                  <a:pt x="2508733" y="691979"/>
                </a:cubicBezTo>
                <a:cubicBezTo>
                  <a:pt x="2517879" y="684234"/>
                  <a:pt x="2526321" y="675784"/>
                  <a:pt x="2534763" y="666631"/>
                </a:cubicBezTo>
                <a:cubicBezTo>
                  <a:pt x="2539687" y="660997"/>
                  <a:pt x="2543909" y="653956"/>
                  <a:pt x="2546723" y="647619"/>
                </a:cubicBezTo>
                <a:cubicBezTo>
                  <a:pt x="2557979" y="626495"/>
                  <a:pt x="2562200" y="602554"/>
                  <a:pt x="2557979" y="579318"/>
                </a:cubicBezTo>
                <a:cubicBezTo>
                  <a:pt x="2555868" y="567348"/>
                  <a:pt x="2552351" y="555377"/>
                  <a:pt x="2548833" y="543407"/>
                </a:cubicBezTo>
                <a:cubicBezTo>
                  <a:pt x="2546723" y="534958"/>
                  <a:pt x="2544612" y="525804"/>
                  <a:pt x="2541798" y="516650"/>
                </a:cubicBezTo>
                <a:cubicBezTo>
                  <a:pt x="2538984" y="507496"/>
                  <a:pt x="2536170" y="499751"/>
                  <a:pt x="2533356" y="490597"/>
                </a:cubicBezTo>
                <a:cubicBezTo>
                  <a:pt x="2532652" y="488485"/>
                  <a:pt x="2531949" y="487076"/>
                  <a:pt x="2531949" y="484964"/>
                </a:cubicBezTo>
                <a:cubicBezTo>
                  <a:pt x="2529838" y="461023"/>
                  <a:pt x="2527728" y="437787"/>
                  <a:pt x="2527024" y="413846"/>
                </a:cubicBezTo>
                <a:cubicBezTo>
                  <a:pt x="2526321" y="400468"/>
                  <a:pt x="2528431" y="387089"/>
                  <a:pt x="2532652" y="374415"/>
                </a:cubicBezTo>
                <a:cubicBezTo>
                  <a:pt x="2537577" y="359628"/>
                  <a:pt x="2542502" y="344137"/>
                  <a:pt x="2555165" y="334279"/>
                </a:cubicBezTo>
                <a:cubicBezTo>
                  <a:pt x="2563607" y="327238"/>
                  <a:pt x="2572049" y="319493"/>
                  <a:pt x="2584009" y="319493"/>
                </a:cubicBezTo>
                <a:cubicBezTo>
                  <a:pt x="2595265" y="318788"/>
                  <a:pt x="2605818" y="318788"/>
                  <a:pt x="2617074" y="320197"/>
                </a:cubicBezTo>
                <a:cubicBezTo>
                  <a:pt x="2633255" y="322309"/>
                  <a:pt x="2647325" y="331463"/>
                  <a:pt x="2655767" y="344841"/>
                </a:cubicBezTo>
                <a:cubicBezTo>
                  <a:pt x="2667727" y="362445"/>
                  <a:pt x="2668431" y="380752"/>
                  <a:pt x="2664913" y="399764"/>
                </a:cubicBezTo>
                <a:cubicBezTo>
                  <a:pt x="2662099" y="410326"/>
                  <a:pt x="2658582" y="420184"/>
                  <a:pt x="2652953" y="429337"/>
                </a:cubicBezTo>
                <a:cubicBezTo>
                  <a:pt x="2652250" y="431450"/>
                  <a:pt x="2647325" y="431450"/>
                  <a:pt x="2644511" y="432858"/>
                </a:cubicBezTo>
                <a:lnTo>
                  <a:pt x="2641697" y="430746"/>
                </a:lnTo>
                <a:cubicBezTo>
                  <a:pt x="2643104" y="427225"/>
                  <a:pt x="2645215" y="423704"/>
                  <a:pt x="2646622" y="420184"/>
                </a:cubicBezTo>
                <a:cubicBezTo>
                  <a:pt x="2647325" y="418775"/>
                  <a:pt x="2648029" y="417367"/>
                  <a:pt x="2648029" y="415255"/>
                </a:cubicBezTo>
                <a:cubicBezTo>
                  <a:pt x="2651546" y="396947"/>
                  <a:pt x="2647325" y="377936"/>
                  <a:pt x="2636773" y="363149"/>
                </a:cubicBezTo>
                <a:cubicBezTo>
                  <a:pt x="2625516" y="349066"/>
                  <a:pt x="2597376" y="346954"/>
                  <a:pt x="2588230" y="365261"/>
                </a:cubicBezTo>
                <a:cubicBezTo>
                  <a:pt x="2584009" y="373007"/>
                  <a:pt x="2586119" y="383569"/>
                  <a:pt x="2585416" y="392722"/>
                </a:cubicBezTo>
                <a:cubicBezTo>
                  <a:pt x="2585416" y="396243"/>
                  <a:pt x="2586823" y="399764"/>
                  <a:pt x="2586823" y="403284"/>
                </a:cubicBezTo>
                <a:cubicBezTo>
                  <a:pt x="2587527" y="418071"/>
                  <a:pt x="2591044" y="432154"/>
                  <a:pt x="2596672" y="444828"/>
                </a:cubicBezTo>
                <a:cubicBezTo>
                  <a:pt x="2599486" y="451166"/>
                  <a:pt x="2600893" y="458207"/>
                  <a:pt x="2603707" y="464544"/>
                </a:cubicBezTo>
                <a:cubicBezTo>
                  <a:pt x="2607928" y="473698"/>
                  <a:pt x="2613556" y="482852"/>
                  <a:pt x="2617778" y="492005"/>
                </a:cubicBezTo>
                <a:cubicBezTo>
                  <a:pt x="2624109" y="504680"/>
                  <a:pt x="2630441" y="518058"/>
                  <a:pt x="2637476" y="530733"/>
                </a:cubicBezTo>
                <a:cubicBezTo>
                  <a:pt x="2642401" y="539182"/>
                  <a:pt x="2643104" y="549040"/>
                  <a:pt x="2652250" y="556082"/>
                </a:cubicBezTo>
                <a:cubicBezTo>
                  <a:pt x="2664210" y="565235"/>
                  <a:pt x="2667024" y="580022"/>
                  <a:pt x="2665617" y="594105"/>
                </a:cubicBezTo>
                <a:cubicBezTo>
                  <a:pt x="2664913" y="601850"/>
                  <a:pt x="2666320" y="610300"/>
                  <a:pt x="2659988" y="618045"/>
                </a:cubicBezTo>
                <a:cubicBezTo>
                  <a:pt x="2657878" y="622270"/>
                  <a:pt x="2657878" y="627199"/>
                  <a:pt x="2660692" y="631424"/>
                </a:cubicBezTo>
                <a:cubicBezTo>
                  <a:pt x="2669134" y="645507"/>
                  <a:pt x="2665617" y="660997"/>
                  <a:pt x="2664210" y="675784"/>
                </a:cubicBezTo>
                <a:cubicBezTo>
                  <a:pt x="2663506" y="680713"/>
                  <a:pt x="2657878" y="684938"/>
                  <a:pt x="2654360" y="689163"/>
                </a:cubicBezTo>
                <a:cubicBezTo>
                  <a:pt x="2647325" y="696908"/>
                  <a:pt x="2643104" y="706766"/>
                  <a:pt x="2642401" y="717328"/>
                </a:cubicBezTo>
                <a:cubicBezTo>
                  <a:pt x="2640994" y="728594"/>
                  <a:pt x="2636773" y="738452"/>
                  <a:pt x="2629034" y="746902"/>
                </a:cubicBezTo>
                <a:cubicBezTo>
                  <a:pt x="2620592" y="757464"/>
                  <a:pt x="2610742" y="768026"/>
                  <a:pt x="2602300" y="778588"/>
                </a:cubicBezTo>
                <a:cubicBezTo>
                  <a:pt x="2595265" y="787037"/>
                  <a:pt x="2588933" y="796191"/>
                  <a:pt x="2581195" y="803937"/>
                </a:cubicBezTo>
                <a:cubicBezTo>
                  <a:pt x="2574863" y="810978"/>
                  <a:pt x="2567828" y="816611"/>
                  <a:pt x="2561496" y="823652"/>
                </a:cubicBezTo>
                <a:cubicBezTo>
                  <a:pt x="2557979" y="827877"/>
                  <a:pt x="2555868" y="832102"/>
                  <a:pt x="2553054" y="837031"/>
                </a:cubicBezTo>
                <a:cubicBezTo>
                  <a:pt x="2545316" y="851818"/>
                  <a:pt x="2529838" y="862380"/>
                  <a:pt x="2512954" y="863788"/>
                </a:cubicBezTo>
                <a:cubicBezTo>
                  <a:pt x="2508733" y="865196"/>
                  <a:pt x="2504512" y="868013"/>
                  <a:pt x="2501698" y="871534"/>
                </a:cubicBezTo>
                <a:cubicBezTo>
                  <a:pt x="2490441" y="884208"/>
                  <a:pt x="2479889" y="895474"/>
                  <a:pt x="2461597" y="898291"/>
                </a:cubicBezTo>
                <a:cubicBezTo>
                  <a:pt x="2455266" y="899699"/>
                  <a:pt x="2449638" y="904628"/>
                  <a:pt x="2446824" y="910261"/>
                </a:cubicBezTo>
                <a:cubicBezTo>
                  <a:pt x="2443306" y="918006"/>
                  <a:pt x="2436974" y="925048"/>
                  <a:pt x="2429236" y="929273"/>
                </a:cubicBezTo>
                <a:cubicBezTo>
                  <a:pt x="2415165" y="938426"/>
                  <a:pt x="2398985" y="946172"/>
                  <a:pt x="2381397" y="941947"/>
                </a:cubicBezTo>
                <a:cubicBezTo>
                  <a:pt x="2377176" y="940539"/>
                  <a:pt x="2372251" y="941243"/>
                  <a:pt x="2368030" y="944059"/>
                </a:cubicBezTo>
                <a:cubicBezTo>
                  <a:pt x="2363809" y="947580"/>
                  <a:pt x="2359588" y="951805"/>
                  <a:pt x="2355367" y="955325"/>
                </a:cubicBezTo>
                <a:cubicBezTo>
                  <a:pt x="2349739" y="960959"/>
                  <a:pt x="2342000" y="964479"/>
                  <a:pt x="2334261" y="965183"/>
                </a:cubicBezTo>
                <a:cubicBezTo>
                  <a:pt x="2330040" y="965887"/>
                  <a:pt x="2325819" y="969408"/>
                  <a:pt x="2322301" y="969408"/>
                </a:cubicBezTo>
                <a:cubicBezTo>
                  <a:pt x="2311749" y="968000"/>
                  <a:pt x="2301196" y="965183"/>
                  <a:pt x="2290643" y="961663"/>
                </a:cubicBezTo>
                <a:cubicBezTo>
                  <a:pt x="2286422" y="962367"/>
                  <a:pt x="2282201" y="963775"/>
                  <a:pt x="2278684" y="965183"/>
                </a:cubicBezTo>
                <a:cubicBezTo>
                  <a:pt x="2258282" y="973633"/>
                  <a:pt x="2236473" y="968704"/>
                  <a:pt x="2215367" y="972225"/>
                </a:cubicBezTo>
                <a:cubicBezTo>
                  <a:pt x="2207629" y="973633"/>
                  <a:pt x="2200594" y="975745"/>
                  <a:pt x="2193558" y="977858"/>
                </a:cubicBezTo>
                <a:cubicBezTo>
                  <a:pt x="2206925" y="989828"/>
                  <a:pt x="2219588" y="1000390"/>
                  <a:pt x="2231548" y="1012360"/>
                </a:cubicBezTo>
                <a:cubicBezTo>
                  <a:pt x="2243508" y="1024331"/>
                  <a:pt x="2256171" y="1036301"/>
                  <a:pt x="2268131" y="1049679"/>
                </a:cubicBezTo>
                <a:cubicBezTo>
                  <a:pt x="2277277" y="1059537"/>
                  <a:pt x="2285719" y="1070099"/>
                  <a:pt x="2294161" y="1080661"/>
                </a:cubicBezTo>
                <a:cubicBezTo>
                  <a:pt x="2302603" y="1091223"/>
                  <a:pt x="2311749" y="1101081"/>
                  <a:pt x="2319487" y="1111643"/>
                </a:cubicBezTo>
                <a:cubicBezTo>
                  <a:pt x="2325116" y="1118685"/>
                  <a:pt x="2328633" y="1127134"/>
                  <a:pt x="2333558" y="1134880"/>
                </a:cubicBezTo>
                <a:cubicBezTo>
                  <a:pt x="2338482" y="1142625"/>
                  <a:pt x="2343407" y="1149666"/>
                  <a:pt x="2348332" y="1157412"/>
                </a:cubicBezTo>
                <a:cubicBezTo>
                  <a:pt x="2351146" y="1161637"/>
                  <a:pt x="2353256" y="1165861"/>
                  <a:pt x="2354663" y="1170790"/>
                </a:cubicBezTo>
                <a:cubicBezTo>
                  <a:pt x="2358181" y="1182057"/>
                  <a:pt x="2365216" y="1191210"/>
                  <a:pt x="2368030" y="1203181"/>
                </a:cubicBezTo>
                <a:cubicBezTo>
                  <a:pt x="2371548" y="1215151"/>
                  <a:pt x="2376472" y="1227121"/>
                  <a:pt x="2382804" y="1238387"/>
                </a:cubicBezTo>
                <a:cubicBezTo>
                  <a:pt x="2382804" y="1238387"/>
                  <a:pt x="2382804" y="1239091"/>
                  <a:pt x="2382804" y="1239091"/>
                </a:cubicBezTo>
                <a:cubicBezTo>
                  <a:pt x="2384914" y="1251062"/>
                  <a:pt x="2386321" y="1263736"/>
                  <a:pt x="2389839" y="1275706"/>
                </a:cubicBezTo>
                <a:cubicBezTo>
                  <a:pt x="2394764" y="1296126"/>
                  <a:pt x="2396171" y="1317954"/>
                  <a:pt x="2394764" y="1339078"/>
                </a:cubicBezTo>
                <a:cubicBezTo>
                  <a:pt x="2393356" y="1353865"/>
                  <a:pt x="2391246" y="1368652"/>
                  <a:pt x="2388432" y="1382735"/>
                </a:cubicBezTo>
                <a:cubicBezTo>
                  <a:pt x="2385618" y="1394001"/>
                  <a:pt x="2382100" y="1405971"/>
                  <a:pt x="2377879" y="1417237"/>
                </a:cubicBezTo>
                <a:cubicBezTo>
                  <a:pt x="2375065" y="1424279"/>
                  <a:pt x="2369437" y="1430616"/>
                  <a:pt x="2368030" y="1437657"/>
                </a:cubicBezTo>
                <a:cubicBezTo>
                  <a:pt x="2365216" y="1446107"/>
                  <a:pt x="2361698" y="1453852"/>
                  <a:pt x="2356070" y="1460894"/>
                </a:cubicBezTo>
                <a:cubicBezTo>
                  <a:pt x="2342000" y="1483426"/>
                  <a:pt x="2327930" y="1505254"/>
                  <a:pt x="2306824" y="1521449"/>
                </a:cubicBezTo>
                <a:cubicBezTo>
                  <a:pt x="2296272" y="1529195"/>
                  <a:pt x="2286422" y="1539052"/>
                  <a:pt x="2275869" y="1546798"/>
                </a:cubicBezTo>
                <a:cubicBezTo>
                  <a:pt x="2270945" y="1549614"/>
                  <a:pt x="2266020" y="1552431"/>
                  <a:pt x="2260392" y="1554543"/>
                </a:cubicBezTo>
                <a:cubicBezTo>
                  <a:pt x="2254764" y="1557360"/>
                  <a:pt x="2249840" y="1560176"/>
                  <a:pt x="2244211" y="1562289"/>
                </a:cubicBezTo>
                <a:cubicBezTo>
                  <a:pt x="2236473" y="1565810"/>
                  <a:pt x="2229438" y="1568626"/>
                  <a:pt x="2221699" y="1571443"/>
                </a:cubicBezTo>
                <a:cubicBezTo>
                  <a:pt x="2216071" y="1573555"/>
                  <a:pt x="2209739" y="1575667"/>
                  <a:pt x="2204111" y="1577780"/>
                </a:cubicBezTo>
                <a:cubicBezTo>
                  <a:pt x="2199890" y="1579188"/>
                  <a:pt x="2195669" y="1581300"/>
                  <a:pt x="2191448" y="1582709"/>
                </a:cubicBezTo>
                <a:cubicBezTo>
                  <a:pt x="2179488" y="1586229"/>
                  <a:pt x="2167528" y="1589046"/>
                  <a:pt x="2155569" y="1591862"/>
                </a:cubicBezTo>
                <a:cubicBezTo>
                  <a:pt x="2154162" y="1592567"/>
                  <a:pt x="2152051" y="1592567"/>
                  <a:pt x="2150644" y="1592567"/>
                </a:cubicBezTo>
                <a:cubicBezTo>
                  <a:pt x="2132353" y="1594679"/>
                  <a:pt x="2113358" y="1596791"/>
                  <a:pt x="2094363" y="1597496"/>
                </a:cubicBezTo>
                <a:cubicBezTo>
                  <a:pt x="2080996" y="1597496"/>
                  <a:pt x="2067629" y="1596087"/>
                  <a:pt x="2054262" y="1594679"/>
                </a:cubicBezTo>
                <a:cubicBezTo>
                  <a:pt x="2044413" y="1594679"/>
                  <a:pt x="2034564" y="1593975"/>
                  <a:pt x="2024715" y="1592567"/>
                </a:cubicBezTo>
                <a:cubicBezTo>
                  <a:pt x="2012755" y="1590454"/>
                  <a:pt x="2000795" y="1586934"/>
                  <a:pt x="1989539" y="1583413"/>
                </a:cubicBezTo>
                <a:cubicBezTo>
                  <a:pt x="1981800" y="1581300"/>
                  <a:pt x="1974765" y="1579188"/>
                  <a:pt x="1967027" y="1576372"/>
                </a:cubicBezTo>
                <a:cubicBezTo>
                  <a:pt x="1957177" y="1572851"/>
                  <a:pt x="1948032" y="1568626"/>
                  <a:pt x="1938886" y="1564401"/>
                </a:cubicBezTo>
                <a:cubicBezTo>
                  <a:pt x="1929740" y="1560176"/>
                  <a:pt x="1921298" y="1554543"/>
                  <a:pt x="1913559" y="1548206"/>
                </a:cubicBezTo>
                <a:cubicBezTo>
                  <a:pt x="1904414" y="1541165"/>
                  <a:pt x="1896675" y="1533419"/>
                  <a:pt x="1888936" y="1524266"/>
                </a:cubicBezTo>
                <a:cubicBezTo>
                  <a:pt x="1879087" y="1511591"/>
                  <a:pt x="1869942" y="1498213"/>
                  <a:pt x="1861499" y="1484834"/>
                </a:cubicBezTo>
                <a:cubicBezTo>
                  <a:pt x="1858685" y="1479201"/>
                  <a:pt x="1856575" y="1472864"/>
                  <a:pt x="1855168" y="1466527"/>
                </a:cubicBezTo>
                <a:cubicBezTo>
                  <a:pt x="1853761" y="1457373"/>
                  <a:pt x="1850947" y="1448219"/>
                  <a:pt x="1847429" y="1439770"/>
                </a:cubicBezTo>
                <a:lnTo>
                  <a:pt x="1847429" y="1439770"/>
                </a:lnTo>
                <a:close/>
                <a:moveTo>
                  <a:pt x="2033860" y="1374989"/>
                </a:moveTo>
                <a:lnTo>
                  <a:pt x="2035971" y="1376398"/>
                </a:lnTo>
                <a:cubicBezTo>
                  <a:pt x="2036674" y="1382735"/>
                  <a:pt x="2035268" y="1390480"/>
                  <a:pt x="2042303" y="1394705"/>
                </a:cubicBezTo>
                <a:cubicBezTo>
                  <a:pt x="2045117" y="1396113"/>
                  <a:pt x="2048634" y="1397522"/>
                  <a:pt x="2051448" y="1398930"/>
                </a:cubicBezTo>
                <a:cubicBezTo>
                  <a:pt x="2059187" y="1402450"/>
                  <a:pt x="2066926" y="1405267"/>
                  <a:pt x="2074664" y="1407379"/>
                </a:cubicBezTo>
                <a:cubicBezTo>
                  <a:pt x="2080292" y="1408084"/>
                  <a:pt x="2086624" y="1404563"/>
                  <a:pt x="2092956" y="1403859"/>
                </a:cubicBezTo>
                <a:cubicBezTo>
                  <a:pt x="2102102" y="1402450"/>
                  <a:pt x="2110544" y="1398226"/>
                  <a:pt x="2117579" y="1392593"/>
                </a:cubicBezTo>
                <a:cubicBezTo>
                  <a:pt x="2123207" y="1388368"/>
                  <a:pt x="2127428" y="1374989"/>
                  <a:pt x="2124614" y="1370060"/>
                </a:cubicBezTo>
                <a:cubicBezTo>
                  <a:pt x="2118986" y="1360907"/>
                  <a:pt x="2115468" y="1351049"/>
                  <a:pt x="2104212" y="1345416"/>
                </a:cubicBezTo>
                <a:cubicBezTo>
                  <a:pt x="2092252" y="1339078"/>
                  <a:pt x="2080996" y="1332037"/>
                  <a:pt x="2066926" y="1330629"/>
                </a:cubicBezTo>
                <a:cubicBezTo>
                  <a:pt x="2061297" y="1329925"/>
                  <a:pt x="2054966" y="1330629"/>
                  <a:pt x="2049338" y="1329925"/>
                </a:cubicBezTo>
                <a:cubicBezTo>
                  <a:pt x="2034564" y="1329221"/>
                  <a:pt x="2019790" y="1331333"/>
                  <a:pt x="2006423" y="1337670"/>
                </a:cubicBezTo>
                <a:cubicBezTo>
                  <a:pt x="1996574" y="1341191"/>
                  <a:pt x="1987428" y="1347528"/>
                  <a:pt x="1977579" y="1351753"/>
                </a:cubicBezTo>
                <a:cubicBezTo>
                  <a:pt x="1964213" y="1357386"/>
                  <a:pt x="1952956" y="1365836"/>
                  <a:pt x="1943811" y="1377102"/>
                </a:cubicBezTo>
                <a:cubicBezTo>
                  <a:pt x="1935368" y="1387664"/>
                  <a:pt x="1927630" y="1399634"/>
                  <a:pt x="1929740" y="1414421"/>
                </a:cubicBezTo>
                <a:cubicBezTo>
                  <a:pt x="1931147" y="1419350"/>
                  <a:pt x="1932554" y="1424983"/>
                  <a:pt x="1933962" y="1429912"/>
                </a:cubicBezTo>
                <a:cubicBezTo>
                  <a:pt x="1937479" y="1441882"/>
                  <a:pt x="1944514" y="1453148"/>
                  <a:pt x="1955067" y="1460894"/>
                </a:cubicBezTo>
                <a:cubicBezTo>
                  <a:pt x="1962805" y="1468639"/>
                  <a:pt x="1971951" y="1474272"/>
                  <a:pt x="1982504" y="1477793"/>
                </a:cubicBezTo>
                <a:cubicBezTo>
                  <a:pt x="1991650" y="1480609"/>
                  <a:pt x="2000092" y="1486947"/>
                  <a:pt x="2009237" y="1486947"/>
                </a:cubicBezTo>
                <a:cubicBezTo>
                  <a:pt x="2038082" y="1488355"/>
                  <a:pt x="2066926" y="1487651"/>
                  <a:pt x="2095770" y="1487651"/>
                </a:cubicBezTo>
                <a:cubicBezTo>
                  <a:pt x="2097177" y="1487651"/>
                  <a:pt x="2099288" y="1487651"/>
                  <a:pt x="2100694" y="1486947"/>
                </a:cubicBezTo>
                <a:cubicBezTo>
                  <a:pt x="2110544" y="1484130"/>
                  <a:pt x="2120393" y="1480609"/>
                  <a:pt x="2130242" y="1477089"/>
                </a:cubicBezTo>
                <a:cubicBezTo>
                  <a:pt x="2143609" y="1473568"/>
                  <a:pt x="2156272" y="1469343"/>
                  <a:pt x="2168232" y="1463710"/>
                </a:cubicBezTo>
                <a:cubicBezTo>
                  <a:pt x="2180192" y="1458077"/>
                  <a:pt x="2192151" y="1450332"/>
                  <a:pt x="2202704" y="1441882"/>
                </a:cubicBezTo>
                <a:cubicBezTo>
                  <a:pt x="2211850" y="1434137"/>
                  <a:pt x="2219588" y="1425687"/>
                  <a:pt x="2225920" y="1415829"/>
                </a:cubicBezTo>
                <a:cubicBezTo>
                  <a:pt x="2233659" y="1404563"/>
                  <a:pt x="2239990" y="1391184"/>
                  <a:pt x="2244211" y="1377806"/>
                </a:cubicBezTo>
                <a:cubicBezTo>
                  <a:pt x="2247729" y="1363723"/>
                  <a:pt x="2250543" y="1348936"/>
                  <a:pt x="2252654" y="1334150"/>
                </a:cubicBezTo>
                <a:cubicBezTo>
                  <a:pt x="2252654" y="1331333"/>
                  <a:pt x="2252654" y="1329221"/>
                  <a:pt x="2251950" y="1326404"/>
                </a:cubicBezTo>
                <a:cubicBezTo>
                  <a:pt x="2249136" y="1314434"/>
                  <a:pt x="2246322" y="1303168"/>
                  <a:pt x="2243508" y="1291197"/>
                </a:cubicBezTo>
                <a:cubicBezTo>
                  <a:pt x="2241397" y="1283452"/>
                  <a:pt x="2239287" y="1275706"/>
                  <a:pt x="2235769" y="1268665"/>
                </a:cubicBezTo>
                <a:cubicBezTo>
                  <a:pt x="2231548" y="1259511"/>
                  <a:pt x="2226623" y="1250358"/>
                  <a:pt x="2220995" y="1241908"/>
                </a:cubicBezTo>
                <a:cubicBezTo>
                  <a:pt x="2215367" y="1233458"/>
                  <a:pt x="2211146" y="1225009"/>
                  <a:pt x="2205518" y="1217263"/>
                </a:cubicBezTo>
                <a:cubicBezTo>
                  <a:pt x="2202000" y="1212334"/>
                  <a:pt x="2195669" y="1208110"/>
                  <a:pt x="2193558" y="1203181"/>
                </a:cubicBezTo>
                <a:cubicBezTo>
                  <a:pt x="2190041" y="1191915"/>
                  <a:pt x="2180192" y="1185577"/>
                  <a:pt x="2173157" y="1177832"/>
                </a:cubicBezTo>
                <a:cubicBezTo>
                  <a:pt x="2159790" y="1163045"/>
                  <a:pt x="2145016" y="1148962"/>
                  <a:pt x="2129539" y="1136288"/>
                </a:cubicBezTo>
                <a:cubicBezTo>
                  <a:pt x="2116172" y="1125022"/>
                  <a:pt x="2101398" y="1114460"/>
                  <a:pt x="2086624" y="1104602"/>
                </a:cubicBezTo>
                <a:cubicBezTo>
                  <a:pt x="2077478" y="1098265"/>
                  <a:pt x="2067629" y="1092632"/>
                  <a:pt x="2058483" y="1086999"/>
                </a:cubicBezTo>
                <a:cubicBezTo>
                  <a:pt x="2051448" y="1082070"/>
                  <a:pt x="2044413" y="1076436"/>
                  <a:pt x="2037378" y="1072212"/>
                </a:cubicBezTo>
                <a:cubicBezTo>
                  <a:pt x="2025418" y="1065170"/>
                  <a:pt x="2012051" y="1059537"/>
                  <a:pt x="2000092" y="1053200"/>
                </a:cubicBezTo>
                <a:cubicBezTo>
                  <a:pt x="1995871" y="1051088"/>
                  <a:pt x="1990946" y="1048271"/>
                  <a:pt x="1986725" y="1046159"/>
                </a:cubicBezTo>
                <a:cubicBezTo>
                  <a:pt x="1973358" y="1039117"/>
                  <a:pt x="1960695" y="1032780"/>
                  <a:pt x="1947328" y="1026443"/>
                </a:cubicBezTo>
                <a:cubicBezTo>
                  <a:pt x="1938182" y="1022218"/>
                  <a:pt x="1928333" y="1017993"/>
                  <a:pt x="1918484" y="1013769"/>
                </a:cubicBezTo>
                <a:cubicBezTo>
                  <a:pt x="1906524" y="1008136"/>
                  <a:pt x="1894565" y="1003207"/>
                  <a:pt x="1881901" y="998278"/>
                </a:cubicBezTo>
                <a:cubicBezTo>
                  <a:pt x="1875570" y="995461"/>
                  <a:pt x="1869238" y="993349"/>
                  <a:pt x="1862907" y="991236"/>
                </a:cubicBezTo>
                <a:cubicBezTo>
                  <a:pt x="1855168" y="988420"/>
                  <a:pt x="1847429" y="984899"/>
                  <a:pt x="1838987" y="982083"/>
                </a:cubicBezTo>
                <a:cubicBezTo>
                  <a:pt x="1837580" y="982083"/>
                  <a:pt x="1835470" y="981378"/>
                  <a:pt x="1834062" y="980674"/>
                </a:cubicBezTo>
                <a:cubicBezTo>
                  <a:pt x="1824213" y="973633"/>
                  <a:pt x="1812253" y="970112"/>
                  <a:pt x="1800294" y="970112"/>
                </a:cubicBezTo>
                <a:cubicBezTo>
                  <a:pt x="1779188" y="970816"/>
                  <a:pt x="1758083" y="970112"/>
                  <a:pt x="1736977" y="976449"/>
                </a:cubicBezTo>
                <a:cubicBezTo>
                  <a:pt x="1728535" y="979266"/>
                  <a:pt x="1720093" y="980674"/>
                  <a:pt x="1711651" y="983491"/>
                </a:cubicBezTo>
                <a:cubicBezTo>
                  <a:pt x="1710947" y="983491"/>
                  <a:pt x="1710947" y="984195"/>
                  <a:pt x="1710244" y="984195"/>
                </a:cubicBezTo>
                <a:cubicBezTo>
                  <a:pt x="1703209" y="990532"/>
                  <a:pt x="1696174" y="997573"/>
                  <a:pt x="1689842" y="1004615"/>
                </a:cubicBezTo>
                <a:cubicBezTo>
                  <a:pt x="1684214" y="1010952"/>
                  <a:pt x="1679993" y="1017993"/>
                  <a:pt x="1677179" y="1025739"/>
                </a:cubicBezTo>
                <a:cubicBezTo>
                  <a:pt x="1674365" y="1035597"/>
                  <a:pt x="1672254" y="1045455"/>
                  <a:pt x="1670847" y="1055312"/>
                </a:cubicBezTo>
                <a:cubicBezTo>
                  <a:pt x="1670143" y="1057425"/>
                  <a:pt x="1669440" y="1059537"/>
                  <a:pt x="1668736" y="1061650"/>
                </a:cubicBezTo>
                <a:cubicBezTo>
                  <a:pt x="1668033" y="1078549"/>
                  <a:pt x="1668033" y="1094744"/>
                  <a:pt x="1668736" y="1111643"/>
                </a:cubicBezTo>
                <a:cubicBezTo>
                  <a:pt x="1670143" y="1124318"/>
                  <a:pt x="1672958" y="1136992"/>
                  <a:pt x="1677179" y="1148962"/>
                </a:cubicBezTo>
                <a:cubicBezTo>
                  <a:pt x="1677882" y="1151779"/>
                  <a:pt x="1679993" y="1154595"/>
                  <a:pt x="1681400" y="1157412"/>
                </a:cubicBezTo>
                <a:cubicBezTo>
                  <a:pt x="1684214" y="1167270"/>
                  <a:pt x="1691952" y="1171495"/>
                  <a:pt x="1698988" y="1177832"/>
                </a:cubicBezTo>
                <a:cubicBezTo>
                  <a:pt x="1710244" y="1187690"/>
                  <a:pt x="1720093" y="1197548"/>
                  <a:pt x="1730646" y="1207405"/>
                </a:cubicBezTo>
                <a:cubicBezTo>
                  <a:pt x="1744716" y="1221488"/>
                  <a:pt x="1759490" y="1234867"/>
                  <a:pt x="1773560" y="1249653"/>
                </a:cubicBezTo>
                <a:cubicBezTo>
                  <a:pt x="1781299" y="1257399"/>
                  <a:pt x="1788334" y="1266553"/>
                  <a:pt x="1794666" y="1275002"/>
                </a:cubicBezTo>
                <a:cubicBezTo>
                  <a:pt x="1800997" y="1284156"/>
                  <a:pt x="1807329" y="1294014"/>
                  <a:pt x="1812957" y="1303872"/>
                </a:cubicBezTo>
                <a:cubicBezTo>
                  <a:pt x="1817178" y="1310913"/>
                  <a:pt x="1821399" y="1318659"/>
                  <a:pt x="1824917" y="1325700"/>
                </a:cubicBezTo>
                <a:cubicBezTo>
                  <a:pt x="1827027" y="1329925"/>
                  <a:pt x="1829138" y="1334854"/>
                  <a:pt x="1830545" y="1339783"/>
                </a:cubicBezTo>
                <a:cubicBezTo>
                  <a:pt x="1834062" y="1348936"/>
                  <a:pt x="1837580" y="1358794"/>
                  <a:pt x="1840394" y="1368652"/>
                </a:cubicBezTo>
                <a:cubicBezTo>
                  <a:pt x="1843208" y="1381326"/>
                  <a:pt x="1845319" y="1394705"/>
                  <a:pt x="1847429" y="1408084"/>
                </a:cubicBezTo>
                <a:cubicBezTo>
                  <a:pt x="1847429" y="1408788"/>
                  <a:pt x="1848836" y="1408788"/>
                  <a:pt x="1849540" y="1409492"/>
                </a:cubicBezTo>
                <a:cubicBezTo>
                  <a:pt x="1850243" y="1408788"/>
                  <a:pt x="1850243" y="1408084"/>
                  <a:pt x="1850947" y="1407379"/>
                </a:cubicBezTo>
                <a:cubicBezTo>
                  <a:pt x="1853761" y="1397522"/>
                  <a:pt x="1855871" y="1386960"/>
                  <a:pt x="1858685" y="1376398"/>
                </a:cubicBezTo>
                <a:cubicBezTo>
                  <a:pt x="1860093" y="1370764"/>
                  <a:pt x="1862203" y="1365836"/>
                  <a:pt x="1865017" y="1361611"/>
                </a:cubicBezTo>
                <a:cubicBezTo>
                  <a:pt x="1871349" y="1352457"/>
                  <a:pt x="1878384" y="1343303"/>
                  <a:pt x="1886122" y="1334150"/>
                </a:cubicBezTo>
                <a:cubicBezTo>
                  <a:pt x="1891751" y="1327108"/>
                  <a:pt x="1898786" y="1320771"/>
                  <a:pt x="1906524" y="1315842"/>
                </a:cubicBezTo>
                <a:cubicBezTo>
                  <a:pt x="1917781" y="1308801"/>
                  <a:pt x="1929740" y="1302464"/>
                  <a:pt x="1942404" y="1296830"/>
                </a:cubicBezTo>
                <a:cubicBezTo>
                  <a:pt x="1954363" y="1290493"/>
                  <a:pt x="1966323" y="1285564"/>
                  <a:pt x="1978986" y="1281339"/>
                </a:cubicBezTo>
                <a:cubicBezTo>
                  <a:pt x="1991650" y="1277819"/>
                  <a:pt x="2005016" y="1276411"/>
                  <a:pt x="2018383" y="1275706"/>
                </a:cubicBezTo>
                <a:cubicBezTo>
                  <a:pt x="2030343" y="1275002"/>
                  <a:pt x="2042303" y="1275002"/>
                  <a:pt x="2053559" y="1275706"/>
                </a:cubicBezTo>
                <a:cubicBezTo>
                  <a:pt x="2057780" y="1275706"/>
                  <a:pt x="2061297" y="1275706"/>
                  <a:pt x="2065519" y="1276411"/>
                </a:cubicBezTo>
                <a:cubicBezTo>
                  <a:pt x="2075368" y="1279227"/>
                  <a:pt x="2085217" y="1282748"/>
                  <a:pt x="2095066" y="1286268"/>
                </a:cubicBezTo>
                <a:cubicBezTo>
                  <a:pt x="2104212" y="1289789"/>
                  <a:pt x="2112654" y="1294014"/>
                  <a:pt x="2121096" y="1298943"/>
                </a:cubicBezTo>
                <a:cubicBezTo>
                  <a:pt x="2129539" y="1304576"/>
                  <a:pt x="2136574" y="1311617"/>
                  <a:pt x="2142905" y="1320067"/>
                </a:cubicBezTo>
                <a:cubicBezTo>
                  <a:pt x="2150644" y="1329925"/>
                  <a:pt x="2156976" y="1341191"/>
                  <a:pt x="2160493" y="1353865"/>
                </a:cubicBezTo>
                <a:cubicBezTo>
                  <a:pt x="2165418" y="1370764"/>
                  <a:pt x="2161900" y="1389072"/>
                  <a:pt x="2150644" y="1402450"/>
                </a:cubicBezTo>
                <a:cubicBezTo>
                  <a:pt x="2141498" y="1415125"/>
                  <a:pt x="2127428" y="1423575"/>
                  <a:pt x="2111951" y="1426391"/>
                </a:cubicBezTo>
                <a:cubicBezTo>
                  <a:pt x="2099991" y="1427799"/>
                  <a:pt x="2088735" y="1427799"/>
                  <a:pt x="2076775" y="1426391"/>
                </a:cubicBezTo>
                <a:cubicBezTo>
                  <a:pt x="2069740" y="1425687"/>
                  <a:pt x="2062001" y="1423575"/>
                  <a:pt x="2056373" y="1419350"/>
                </a:cubicBezTo>
                <a:cubicBezTo>
                  <a:pt x="2048634" y="1414421"/>
                  <a:pt x="2041599" y="1407379"/>
                  <a:pt x="2036674" y="1399634"/>
                </a:cubicBezTo>
                <a:cubicBezTo>
                  <a:pt x="2033860" y="1394705"/>
                  <a:pt x="2033860" y="1388368"/>
                  <a:pt x="2029639" y="1383439"/>
                </a:cubicBezTo>
                <a:cubicBezTo>
                  <a:pt x="2026825" y="1382031"/>
                  <a:pt x="2031750" y="1377806"/>
                  <a:pt x="2033860" y="1374989"/>
                </a:cubicBezTo>
                <a:lnTo>
                  <a:pt x="2033860" y="1374989"/>
                </a:lnTo>
                <a:close/>
                <a:moveTo>
                  <a:pt x="1219191" y="1517224"/>
                </a:moveTo>
                <a:lnTo>
                  <a:pt x="1219191" y="1519337"/>
                </a:lnTo>
                <a:cubicBezTo>
                  <a:pt x="1220598" y="1520041"/>
                  <a:pt x="1222005" y="1520041"/>
                  <a:pt x="1222708" y="1520041"/>
                </a:cubicBezTo>
                <a:lnTo>
                  <a:pt x="1285321" y="1527786"/>
                </a:lnTo>
                <a:lnTo>
                  <a:pt x="1289542" y="1528490"/>
                </a:lnTo>
                <a:cubicBezTo>
                  <a:pt x="1304316" y="1531307"/>
                  <a:pt x="1318386" y="1534828"/>
                  <a:pt x="1333160" y="1536940"/>
                </a:cubicBezTo>
                <a:cubicBezTo>
                  <a:pt x="1345823" y="1539052"/>
                  <a:pt x="1358487" y="1537644"/>
                  <a:pt x="1371853" y="1541165"/>
                </a:cubicBezTo>
                <a:cubicBezTo>
                  <a:pt x="1389441" y="1545390"/>
                  <a:pt x="1408436" y="1548206"/>
                  <a:pt x="1426728" y="1548206"/>
                </a:cubicBezTo>
                <a:cubicBezTo>
                  <a:pt x="1461903" y="1548910"/>
                  <a:pt x="1496375" y="1548206"/>
                  <a:pt x="1531551" y="1548206"/>
                </a:cubicBezTo>
                <a:cubicBezTo>
                  <a:pt x="1535069" y="1548206"/>
                  <a:pt x="1538586" y="1548206"/>
                  <a:pt x="1542104" y="1546798"/>
                </a:cubicBezTo>
                <a:cubicBezTo>
                  <a:pt x="1559692" y="1541869"/>
                  <a:pt x="1577280" y="1536940"/>
                  <a:pt x="1594164" y="1531307"/>
                </a:cubicBezTo>
                <a:cubicBezTo>
                  <a:pt x="1603310" y="1528490"/>
                  <a:pt x="1611752" y="1524266"/>
                  <a:pt x="1619490" y="1518633"/>
                </a:cubicBezTo>
                <a:cubicBezTo>
                  <a:pt x="1630747" y="1509479"/>
                  <a:pt x="1643410" y="1501029"/>
                  <a:pt x="1651852" y="1487651"/>
                </a:cubicBezTo>
                <a:cubicBezTo>
                  <a:pt x="1660998" y="1474272"/>
                  <a:pt x="1667329" y="1459485"/>
                  <a:pt x="1670143" y="1443290"/>
                </a:cubicBezTo>
                <a:cubicBezTo>
                  <a:pt x="1672254" y="1425687"/>
                  <a:pt x="1666626" y="1408084"/>
                  <a:pt x="1655370" y="1394705"/>
                </a:cubicBezTo>
                <a:cubicBezTo>
                  <a:pt x="1648335" y="1385551"/>
                  <a:pt x="1640596" y="1376398"/>
                  <a:pt x="1632154" y="1367948"/>
                </a:cubicBezTo>
                <a:cubicBezTo>
                  <a:pt x="1622304" y="1358794"/>
                  <a:pt x="1613159" y="1349640"/>
                  <a:pt x="1603310" y="1340487"/>
                </a:cubicBezTo>
                <a:cubicBezTo>
                  <a:pt x="1596978" y="1334854"/>
                  <a:pt x="1591350" y="1329221"/>
                  <a:pt x="1585018" y="1324292"/>
                </a:cubicBezTo>
                <a:cubicBezTo>
                  <a:pt x="1570948" y="1313026"/>
                  <a:pt x="1556878" y="1302464"/>
                  <a:pt x="1542807" y="1291197"/>
                </a:cubicBezTo>
                <a:cubicBezTo>
                  <a:pt x="1537179" y="1286973"/>
                  <a:pt x="1531551" y="1282748"/>
                  <a:pt x="1526627" y="1277819"/>
                </a:cubicBezTo>
                <a:cubicBezTo>
                  <a:pt x="1518888" y="1270777"/>
                  <a:pt x="1510446" y="1264440"/>
                  <a:pt x="1502707" y="1257399"/>
                </a:cubicBezTo>
                <a:cubicBezTo>
                  <a:pt x="1495672" y="1250358"/>
                  <a:pt x="1487230" y="1244020"/>
                  <a:pt x="1478788" y="1239091"/>
                </a:cubicBezTo>
                <a:cubicBezTo>
                  <a:pt x="1465421" y="1234163"/>
                  <a:pt x="1451351" y="1229938"/>
                  <a:pt x="1437280" y="1227121"/>
                </a:cubicBezTo>
                <a:cubicBezTo>
                  <a:pt x="1435873" y="1226417"/>
                  <a:pt x="1433763" y="1226417"/>
                  <a:pt x="1432356" y="1225713"/>
                </a:cubicBezTo>
                <a:lnTo>
                  <a:pt x="1414768" y="1220080"/>
                </a:lnTo>
                <a:cubicBezTo>
                  <a:pt x="1412657" y="1239091"/>
                  <a:pt x="1410547" y="1255991"/>
                  <a:pt x="1408436" y="1272890"/>
                </a:cubicBezTo>
                <a:cubicBezTo>
                  <a:pt x="1407733" y="1281339"/>
                  <a:pt x="1407733" y="1289789"/>
                  <a:pt x="1406326" y="1298239"/>
                </a:cubicBezTo>
                <a:cubicBezTo>
                  <a:pt x="1403512" y="1312321"/>
                  <a:pt x="1400697" y="1326404"/>
                  <a:pt x="1397180" y="1339783"/>
                </a:cubicBezTo>
                <a:cubicBezTo>
                  <a:pt x="1395069" y="1350345"/>
                  <a:pt x="1392959" y="1360202"/>
                  <a:pt x="1390145" y="1370764"/>
                </a:cubicBezTo>
                <a:cubicBezTo>
                  <a:pt x="1388738" y="1377102"/>
                  <a:pt x="1386627" y="1382735"/>
                  <a:pt x="1383813" y="1388368"/>
                </a:cubicBezTo>
                <a:cubicBezTo>
                  <a:pt x="1380999" y="1394001"/>
                  <a:pt x="1378185" y="1399634"/>
                  <a:pt x="1374667" y="1405267"/>
                </a:cubicBezTo>
                <a:cubicBezTo>
                  <a:pt x="1371150" y="1413013"/>
                  <a:pt x="1366929" y="1421462"/>
                  <a:pt x="1362708" y="1428503"/>
                </a:cubicBezTo>
                <a:cubicBezTo>
                  <a:pt x="1355673" y="1437657"/>
                  <a:pt x="1348637" y="1446107"/>
                  <a:pt x="1340195" y="1454556"/>
                </a:cubicBezTo>
                <a:cubicBezTo>
                  <a:pt x="1333864" y="1461598"/>
                  <a:pt x="1326828" y="1468639"/>
                  <a:pt x="1319793" y="1474976"/>
                </a:cubicBezTo>
                <a:cubicBezTo>
                  <a:pt x="1314165" y="1479905"/>
                  <a:pt x="1307130" y="1482018"/>
                  <a:pt x="1301502" y="1486947"/>
                </a:cubicBezTo>
                <a:cubicBezTo>
                  <a:pt x="1290246" y="1498213"/>
                  <a:pt x="1275472" y="1505254"/>
                  <a:pt x="1259291" y="1508071"/>
                </a:cubicBezTo>
                <a:cubicBezTo>
                  <a:pt x="1248035" y="1509479"/>
                  <a:pt x="1236075" y="1511591"/>
                  <a:pt x="1224819" y="1512999"/>
                </a:cubicBezTo>
                <a:cubicBezTo>
                  <a:pt x="1222708" y="1515816"/>
                  <a:pt x="1220598" y="1516520"/>
                  <a:pt x="1219191" y="1517224"/>
                </a:cubicBezTo>
                <a:close/>
                <a:moveTo>
                  <a:pt x="471355" y="1277115"/>
                </a:moveTo>
                <a:cubicBezTo>
                  <a:pt x="469948" y="1270777"/>
                  <a:pt x="471355" y="1262328"/>
                  <a:pt x="467134" y="1258807"/>
                </a:cubicBezTo>
                <a:cubicBezTo>
                  <a:pt x="460802" y="1252470"/>
                  <a:pt x="452360" y="1248245"/>
                  <a:pt x="443918" y="1246133"/>
                </a:cubicBezTo>
                <a:cubicBezTo>
                  <a:pt x="425626" y="1243316"/>
                  <a:pt x="407335" y="1241204"/>
                  <a:pt x="389044" y="1240500"/>
                </a:cubicBezTo>
                <a:cubicBezTo>
                  <a:pt x="374973" y="1240500"/>
                  <a:pt x="361606" y="1241908"/>
                  <a:pt x="348240" y="1244020"/>
                </a:cubicBezTo>
                <a:cubicBezTo>
                  <a:pt x="341205" y="1244020"/>
                  <a:pt x="333466" y="1244725"/>
                  <a:pt x="326431" y="1246837"/>
                </a:cubicBezTo>
                <a:cubicBezTo>
                  <a:pt x="315175" y="1251062"/>
                  <a:pt x="304622" y="1255991"/>
                  <a:pt x="294069" y="1261624"/>
                </a:cubicBezTo>
                <a:cubicBezTo>
                  <a:pt x="285627" y="1265849"/>
                  <a:pt x="277185" y="1269369"/>
                  <a:pt x="268743" y="1273594"/>
                </a:cubicBezTo>
                <a:cubicBezTo>
                  <a:pt x="258893" y="1278523"/>
                  <a:pt x="248341" y="1284156"/>
                  <a:pt x="239195" y="1290493"/>
                </a:cubicBezTo>
                <a:cubicBezTo>
                  <a:pt x="234974" y="1293310"/>
                  <a:pt x="226532" y="1293310"/>
                  <a:pt x="228642" y="1301759"/>
                </a:cubicBezTo>
                <a:cubicBezTo>
                  <a:pt x="230049" y="1304576"/>
                  <a:pt x="231456" y="1306688"/>
                  <a:pt x="234270" y="1308801"/>
                </a:cubicBezTo>
                <a:cubicBezTo>
                  <a:pt x="242713" y="1316546"/>
                  <a:pt x="250451" y="1327108"/>
                  <a:pt x="260300" y="1332037"/>
                </a:cubicBezTo>
                <a:cubicBezTo>
                  <a:pt x="275074" y="1339783"/>
                  <a:pt x="290551" y="1345416"/>
                  <a:pt x="306732" y="1349640"/>
                </a:cubicBezTo>
                <a:cubicBezTo>
                  <a:pt x="323617" y="1353161"/>
                  <a:pt x="341205" y="1355274"/>
                  <a:pt x="358089" y="1355274"/>
                </a:cubicBezTo>
                <a:cubicBezTo>
                  <a:pt x="367938" y="1354569"/>
                  <a:pt x="377787" y="1353865"/>
                  <a:pt x="386933" y="1352457"/>
                </a:cubicBezTo>
                <a:cubicBezTo>
                  <a:pt x="403817" y="1352457"/>
                  <a:pt x="419998" y="1348232"/>
                  <a:pt x="434772" y="1341191"/>
                </a:cubicBezTo>
                <a:cubicBezTo>
                  <a:pt x="447435" y="1334150"/>
                  <a:pt x="457988" y="1322883"/>
                  <a:pt x="464320" y="1309505"/>
                </a:cubicBezTo>
                <a:cubicBezTo>
                  <a:pt x="468541" y="1301055"/>
                  <a:pt x="469244" y="1289085"/>
                  <a:pt x="471355" y="1277115"/>
                </a:cubicBezTo>
                <a:close/>
                <a:moveTo>
                  <a:pt x="1054568" y="1346824"/>
                </a:moveTo>
                <a:cubicBezTo>
                  <a:pt x="1058789" y="1347528"/>
                  <a:pt x="1063010" y="1347528"/>
                  <a:pt x="1067232" y="1347528"/>
                </a:cubicBezTo>
                <a:cubicBezTo>
                  <a:pt x="1089041" y="1345416"/>
                  <a:pt x="1110849" y="1349640"/>
                  <a:pt x="1132658" y="1343303"/>
                </a:cubicBezTo>
                <a:cubicBezTo>
                  <a:pt x="1148136" y="1338374"/>
                  <a:pt x="1164317" y="1339078"/>
                  <a:pt x="1180497" y="1335558"/>
                </a:cubicBezTo>
                <a:cubicBezTo>
                  <a:pt x="1186125" y="1334854"/>
                  <a:pt x="1191754" y="1332037"/>
                  <a:pt x="1195271" y="1327108"/>
                </a:cubicBezTo>
                <a:cubicBezTo>
                  <a:pt x="1198085" y="1319363"/>
                  <a:pt x="1199492" y="1311617"/>
                  <a:pt x="1199492" y="1303168"/>
                </a:cubicBezTo>
                <a:cubicBezTo>
                  <a:pt x="1200196" y="1286268"/>
                  <a:pt x="1199492" y="1270073"/>
                  <a:pt x="1199492" y="1253174"/>
                </a:cubicBezTo>
                <a:cubicBezTo>
                  <a:pt x="1199492" y="1245429"/>
                  <a:pt x="1195271" y="1242612"/>
                  <a:pt x="1188940" y="1246133"/>
                </a:cubicBezTo>
                <a:cubicBezTo>
                  <a:pt x="1175573" y="1254582"/>
                  <a:pt x="1162206" y="1263032"/>
                  <a:pt x="1149543" y="1272186"/>
                </a:cubicBezTo>
                <a:cubicBezTo>
                  <a:pt x="1143915" y="1276411"/>
                  <a:pt x="1138287" y="1281339"/>
                  <a:pt x="1132658" y="1285564"/>
                </a:cubicBezTo>
                <a:cubicBezTo>
                  <a:pt x="1127030" y="1289789"/>
                  <a:pt x="1117181" y="1291902"/>
                  <a:pt x="1111553" y="1298239"/>
                </a:cubicBezTo>
                <a:cubicBezTo>
                  <a:pt x="1093965" y="1316546"/>
                  <a:pt x="1074970" y="1332741"/>
                  <a:pt x="1054568" y="1346824"/>
                </a:cubicBezTo>
                <a:close/>
                <a:moveTo>
                  <a:pt x="858991" y="1530603"/>
                </a:moveTo>
                <a:cubicBezTo>
                  <a:pt x="875172" y="1534828"/>
                  <a:pt x="898388" y="1515112"/>
                  <a:pt x="895574" y="1499621"/>
                </a:cubicBezTo>
                <a:cubicBezTo>
                  <a:pt x="878690" y="1497509"/>
                  <a:pt x="856881" y="1515816"/>
                  <a:pt x="858991" y="1530603"/>
                </a:cubicBezTo>
                <a:close/>
                <a:moveTo>
                  <a:pt x="1205120" y="1495396"/>
                </a:moveTo>
                <a:cubicBezTo>
                  <a:pt x="1187533" y="1485538"/>
                  <a:pt x="1169945" y="1485538"/>
                  <a:pt x="1151653" y="1489059"/>
                </a:cubicBezTo>
                <a:cubicBezTo>
                  <a:pt x="1158688" y="1505958"/>
                  <a:pt x="1194568" y="1509479"/>
                  <a:pt x="1205120" y="1495396"/>
                </a:cubicBezTo>
                <a:lnTo>
                  <a:pt x="1205120" y="1495396"/>
                </a:lnTo>
                <a:close/>
                <a:moveTo>
                  <a:pt x="1566727" y="1716494"/>
                </a:moveTo>
                <a:cubicBezTo>
                  <a:pt x="1570948" y="1717198"/>
                  <a:pt x="1573762" y="1717198"/>
                  <a:pt x="1576576" y="1717198"/>
                </a:cubicBezTo>
                <a:cubicBezTo>
                  <a:pt x="1590646" y="1716494"/>
                  <a:pt x="1604717" y="1712269"/>
                  <a:pt x="1616676" y="1705228"/>
                </a:cubicBezTo>
                <a:cubicBezTo>
                  <a:pt x="1618787" y="1703820"/>
                  <a:pt x="1619490" y="1701707"/>
                  <a:pt x="1619490" y="1698891"/>
                </a:cubicBezTo>
                <a:cubicBezTo>
                  <a:pt x="1618787" y="1696778"/>
                  <a:pt x="1616676" y="1695370"/>
                  <a:pt x="1613862" y="1695370"/>
                </a:cubicBezTo>
                <a:cubicBezTo>
                  <a:pt x="1605420" y="1696778"/>
                  <a:pt x="1596274" y="1698187"/>
                  <a:pt x="1588536" y="1700299"/>
                </a:cubicBezTo>
                <a:cubicBezTo>
                  <a:pt x="1579390" y="1702412"/>
                  <a:pt x="1571651" y="1708045"/>
                  <a:pt x="1566727" y="1716494"/>
                </a:cubicBezTo>
                <a:lnTo>
                  <a:pt x="1566727" y="1716494"/>
                </a:lnTo>
                <a:close/>
                <a:moveTo>
                  <a:pt x="1542104" y="1723536"/>
                </a:moveTo>
                <a:cubicBezTo>
                  <a:pt x="1542807" y="1715790"/>
                  <a:pt x="1539993" y="1712974"/>
                  <a:pt x="1534365" y="1712269"/>
                </a:cubicBezTo>
                <a:cubicBezTo>
                  <a:pt x="1530144" y="1712269"/>
                  <a:pt x="1525220" y="1711565"/>
                  <a:pt x="1520998" y="1709453"/>
                </a:cubicBezTo>
                <a:cubicBezTo>
                  <a:pt x="1511149" y="1704524"/>
                  <a:pt x="1498486" y="1706636"/>
                  <a:pt x="1491451" y="1715086"/>
                </a:cubicBezTo>
                <a:cubicBezTo>
                  <a:pt x="1506928" y="1728465"/>
                  <a:pt x="1525220" y="1722831"/>
                  <a:pt x="1542104" y="1723536"/>
                </a:cubicBezTo>
                <a:lnTo>
                  <a:pt x="1542104" y="1723536"/>
                </a:lnTo>
                <a:close/>
                <a:moveTo>
                  <a:pt x="1239593" y="1493988"/>
                </a:moveTo>
                <a:cubicBezTo>
                  <a:pt x="1254366" y="1493988"/>
                  <a:pt x="1268437" y="1489763"/>
                  <a:pt x="1280396" y="1481313"/>
                </a:cubicBezTo>
                <a:cubicBezTo>
                  <a:pt x="1281804" y="1479905"/>
                  <a:pt x="1282507" y="1478497"/>
                  <a:pt x="1283211" y="1477089"/>
                </a:cubicBezTo>
                <a:cubicBezTo>
                  <a:pt x="1281804" y="1476385"/>
                  <a:pt x="1279693" y="1474976"/>
                  <a:pt x="1278286" y="1474976"/>
                </a:cubicBezTo>
                <a:cubicBezTo>
                  <a:pt x="1274768" y="1474976"/>
                  <a:pt x="1271251" y="1474976"/>
                  <a:pt x="1268437" y="1474976"/>
                </a:cubicBezTo>
                <a:cubicBezTo>
                  <a:pt x="1255773" y="1475680"/>
                  <a:pt x="1243814" y="1479905"/>
                  <a:pt x="1233261" y="1486947"/>
                </a:cubicBezTo>
                <a:cubicBezTo>
                  <a:pt x="1231854" y="1488355"/>
                  <a:pt x="1230447" y="1489059"/>
                  <a:pt x="1229040" y="1490467"/>
                </a:cubicBezTo>
                <a:cubicBezTo>
                  <a:pt x="1230447" y="1491875"/>
                  <a:pt x="1232557" y="1492580"/>
                  <a:pt x="1233964" y="1493284"/>
                </a:cubicBezTo>
                <a:cubicBezTo>
                  <a:pt x="1236075" y="1493988"/>
                  <a:pt x="1237482" y="1493988"/>
                  <a:pt x="1239593" y="1493988"/>
                </a:cubicBezTo>
                <a:lnTo>
                  <a:pt x="1239593" y="1493988"/>
                </a:lnTo>
                <a:close/>
                <a:moveTo>
                  <a:pt x="1311351" y="1688329"/>
                </a:moveTo>
                <a:cubicBezTo>
                  <a:pt x="1295874" y="1673542"/>
                  <a:pt x="1276879" y="1673542"/>
                  <a:pt x="1257884" y="1670021"/>
                </a:cubicBezTo>
                <a:cubicBezTo>
                  <a:pt x="1257180" y="1672838"/>
                  <a:pt x="1252256" y="1676359"/>
                  <a:pt x="1260698" y="1678471"/>
                </a:cubicBezTo>
                <a:cubicBezTo>
                  <a:pt x="1267030" y="1680583"/>
                  <a:pt x="1272658" y="1683400"/>
                  <a:pt x="1278286" y="1686216"/>
                </a:cubicBezTo>
                <a:cubicBezTo>
                  <a:pt x="1288839" y="1690441"/>
                  <a:pt x="1300095" y="1691145"/>
                  <a:pt x="1311351" y="1688329"/>
                </a:cubicBezTo>
                <a:lnTo>
                  <a:pt x="1311351" y="1688329"/>
                </a:lnTo>
                <a:close/>
                <a:moveTo>
                  <a:pt x="970850" y="1485538"/>
                </a:moveTo>
                <a:cubicBezTo>
                  <a:pt x="969443" y="1479905"/>
                  <a:pt x="963815" y="1476385"/>
                  <a:pt x="958187" y="1477793"/>
                </a:cubicBezTo>
                <a:cubicBezTo>
                  <a:pt x="950448" y="1478497"/>
                  <a:pt x="942709" y="1479905"/>
                  <a:pt x="934971" y="1482018"/>
                </a:cubicBezTo>
                <a:cubicBezTo>
                  <a:pt x="929343" y="1484130"/>
                  <a:pt x="924418" y="1486242"/>
                  <a:pt x="918790" y="1489059"/>
                </a:cubicBezTo>
                <a:lnTo>
                  <a:pt x="919493" y="1492580"/>
                </a:lnTo>
                <a:cubicBezTo>
                  <a:pt x="937081" y="1496804"/>
                  <a:pt x="955373" y="1493988"/>
                  <a:pt x="970850" y="1485538"/>
                </a:cubicBezTo>
                <a:lnTo>
                  <a:pt x="970850" y="1485538"/>
                </a:lnTo>
                <a:close/>
                <a:moveTo>
                  <a:pt x="1682807" y="1663684"/>
                </a:moveTo>
                <a:cubicBezTo>
                  <a:pt x="1672254" y="1659459"/>
                  <a:pt x="1649742" y="1672134"/>
                  <a:pt x="1639189" y="1687625"/>
                </a:cubicBezTo>
                <a:cubicBezTo>
                  <a:pt x="1656777" y="1684104"/>
                  <a:pt x="1671550" y="1678471"/>
                  <a:pt x="1682807" y="1663684"/>
                </a:cubicBezTo>
                <a:close/>
                <a:moveTo>
                  <a:pt x="1174166" y="1646785"/>
                </a:moveTo>
                <a:cubicBezTo>
                  <a:pt x="1187533" y="1662980"/>
                  <a:pt x="1205824" y="1670021"/>
                  <a:pt x="1217080" y="1664388"/>
                </a:cubicBezTo>
                <a:cubicBezTo>
                  <a:pt x="1205120" y="1653826"/>
                  <a:pt x="1190347" y="1647489"/>
                  <a:pt x="1174166" y="1646785"/>
                </a:cubicBezTo>
                <a:lnTo>
                  <a:pt x="1174166" y="1646785"/>
                </a:lnTo>
                <a:close/>
                <a:moveTo>
                  <a:pt x="1000398" y="1482722"/>
                </a:moveTo>
                <a:lnTo>
                  <a:pt x="1000398" y="1485538"/>
                </a:lnTo>
                <a:cubicBezTo>
                  <a:pt x="1008136" y="1487651"/>
                  <a:pt x="1015172" y="1489763"/>
                  <a:pt x="1022910" y="1491171"/>
                </a:cubicBezTo>
                <a:cubicBezTo>
                  <a:pt x="1026428" y="1491875"/>
                  <a:pt x="1029945" y="1491875"/>
                  <a:pt x="1033463" y="1490467"/>
                </a:cubicBezTo>
                <a:cubicBezTo>
                  <a:pt x="1034870" y="1489763"/>
                  <a:pt x="1036277" y="1487651"/>
                  <a:pt x="1036980" y="1485538"/>
                </a:cubicBezTo>
                <a:cubicBezTo>
                  <a:pt x="1037684" y="1483426"/>
                  <a:pt x="1035573" y="1482018"/>
                  <a:pt x="1034870" y="1482018"/>
                </a:cubicBezTo>
                <a:cubicBezTo>
                  <a:pt x="1022910" y="1482722"/>
                  <a:pt x="1011654" y="1482722"/>
                  <a:pt x="1000398" y="1482722"/>
                </a:cubicBezTo>
                <a:close/>
                <a:moveTo>
                  <a:pt x="1121402" y="1493284"/>
                </a:moveTo>
                <a:lnTo>
                  <a:pt x="1121402" y="1488355"/>
                </a:lnTo>
                <a:cubicBezTo>
                  <a:pt x="1112256" y="1488355"/>
                  <a:pt x="1103111" y="1488355"/>
                  <a:pt x="1094669" y="1488355"/>
                </a:cubicBezTo>
                <a:cubicBezTo>
                  <a:pt x="1092558" y="1488355"/>
                  <a:pt x="1090448" y="1490467"/>
                  <a:pt x="1088337" y="1491875"/>
                </a:cubicBezTo>
                <a:cubicBezTo>
                  <a:pt x="1090448" y="1493284"/>
                  <a:pt x="1092558" y="1496804"/>
                  <a:pt x="1094669" y="1496804"/>
                </a:cubicBezTo>
                <a:cubicBezTo>
                  <a:pt x="1103111" y="1496100"/>
                  <a:pt x="1112256" y="1494692"/>
                  <a:pt x="1121402" y="1493284"/>
                </a:cubicBezTo>
                <a:lnTo>
                  <a:pt x="1121402" y="1493284"/>
                </a:lnTo>
                <a:close/>
                <a:moveTo>
                  <a:pt x="1340899" y="1696074"/>
                </a:moveTo>
                <a:cubicBezTo>
                  <a:pt x="1353562" y="1703820"/>
                  <a:pt x="1373964" y="1703116"/>
                  <a:pt x="1380296" y="1696074"/>
                </a:cubicBezTo>
                <a:lnTo>
                  <a:pt x="1340899" y="1696074"/>
                </a:lnTo>
                <a:close/>
                <a:moveTo>
                  <a:pt x="1770043" y="1593271"/>
                </a:moveTo>
                <a:cubicBezTo>
                  <a:pt x="1779892" y="1583413"/>
                  <a:pt x="1784113" y="1573555"/>
                  <a:pt x="1782002" y="1566514"/>
                </a:cubicBezTo>
                <a:cubicBezTo>
                  <a:pt x="1772153" y="1573555"/>
                  <a:pt x="1766525" y="1586229"/>
                  <a:pt x="1770043" y="1593271"/>
                </a:cubicBezTo>
                <a:lnTo>
                  <a:pt x="1770043" y="1593271"/>
                </a:lnTo>
                <a:close/>
                <a:moveTo>
                  <a:pt x="1738384" y="1619324"/>
                </a:moveTo>
                <a:cubicBezTo>
                  <a:pt x="1730646" y="1617916"/>
                  <a:pt x="1716575" y="1629182"/>
                  <a:pt x="1717279" y="1636223"/>
                </a:cubicBezTo>
                <a:cubicBezTo>
                  <a:pt x="1717279" y="1637631"/>
                  <a:pt x="1717983" y="1638335"/>
                  <a:pt x="1719390" y="1639040"/>
                </a:cubicBezTo>
                <a:cubicBezTo>
                  <a:pt x="1720797" y="1639040"/>
                  <a:pt x="1722204" y="1639040"/>
                  <a:pt x="1722907" y="1637631"/>
                </a:cubicBezTo>
                <a:cubicBezTo>
                  <a:pt x="1727128" y="1631294"/>
                  <a:pt x="1732756" y="1625661"/>
                  <a:pt x="1738384" y="1619324"/>
                </a:cubicBezTo>
                <a:lnTo>
                  <a:pt x="1738384" y="1619324"/>
                </a:lnTo>
                <a:close/>
                <a:moveTo>
                  <a:pt x="1461200" y="1703820"/>
                </a:moveTo>
                <a:cubicBezTo>
                  <a:pt x="1449943" y="1700299"/>
                  <a:pt x="1437280" y="1701003"/>
                  <a:pt x="1426024" y="1704524"/>
                </a:cubicBezTo>
                <a:cubicBezTo>
                  <a:pt x="1437280" y="1708045"/>
                  <a:pt x="1449240" y="1708045"/>
                  <a:pt x="1461200" y="1703820"/>
                </a:cubicBezTo>
                <a:lnTo>
                  <a:pt x="1461200" y="1703820"/>
                </a:lnTo>
                <a:close/>
                <a:moveTo>
                  <a:pt x="1801701" y="1499621"/>
                </a:moveTo>
                <a:lnTo>
                  <a:pt x="1796776" y="1499621"/>
                </a:lnTo>
                <a:lnTo>
                  <a:pt x="1796776" y="1524970"/>
                </a:lnTo>
                <a:lnTo>
                  <a:pt x="1799590" y="1524970"/>
                </a:lnTo>
                <a:cubicBezTo>
                  <a:pt x="1800294" y="1516520"/>
                  <a:pt x="1800997" y="1508071"/>
                  <a:pt x="1801701" y="1499621"/>
                </a:cubicBezTo>
                <a:lnTo>
                  <a:pt x="1801701" y="1499621"/>
                </a:lnTo>
                <a:close/>
                <a:moveTo>
                  <a:pt x="1109442" y="1620732"/>
                </a:moveTo>
                <a:lnTo>
                  <a:pt x="1131251" y="1627773"/>
                </a:lnTo>
                <a:lnTo>
                  <a:pt x="1131955" y="1625661"/>
                </a:lnTo>
                <a:cubicBezTo>
                  <a:pt x="1121402" y="1615803"/>
                  <a:pt x="1117181" y="1614395"/>
                  <a:pt x="1109442" y="1620732"/>
                </a:cubicBezTo>
                <a:lnTo>
                  <a:pt x="1109442" y="1620732"/>
                </a:lnTo>
                <a:close/>
                <a:moveTo>
                  <a:pt x="1327532" y="1429912"/>
                </a:moveTo>
                <a:cubicBezTo>
                  <a:pt x="1324014" y="1435545"/>
                  <a:pt x="1320497" y="1439770"/>
                  <a:pt x="1318386" y="1443994"/>
                </a:cubicBezTo>
                <a:cubicBezTo>
                  <a:pt x="1318386" y="1445403"/>
                  <a:pt x="1318386" y="1446811"/>
                  <a:pt x="1319090" y="1448219"/>
                </a:cubicBezTo>
                <a:cubicBezTo>
                  <a:pt x="1319793" y="1448923"/>
                  <a:pt x="1321904" y="1448923"/>
                  <a:pt x="1321904" y="1448923"/>
                </a:cubicBezTo>
                <a:cubicBezTo>
                  <a:pt x="1323311" y="1442586"/>
                  <a:pt x="1332457" y="1440474"/>
                  <a:pt x="1327532" y="1429912"/>
                </a:cubicBezTo>
                <a:lnTo>
                  <a:pt x="1327532" y="1429912"/>
                </a:lnTo>
                <a:close/>
              </a:path>
            </a:pathLst>
          </a:custGeom>
          <a:solidFill>
            <a:srgbClr val="5145B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grpSp>
        <p:nvGrpSpPr>
          <p:cNvPr id="67" name="Google Shape;67;p13"/>
          <p:cNvGrpSpPr/>
          <p:nvPr/>
        </p:nvGrpSpPr>
        <p:grpSpPr>
          <a:xfrm>
            <a:off x="4511356" y="3778583"/>
            <a:ext cx="847735" cy="529681"/>
            <a:chOff x="4759031" y="3677908"/>
            <a:chExt cx="847735" cy="529681"/>
          </a:xfrm>
        </p:grpSpPr>
        <p:sp>
          <p:nvSpPr>
            <p:cNvPr id="68" name="Google Shape;68;p13"/>
            <p:cNvSpPr/>
            <p:nvPr/>
          </p:nvSpPr>
          <p:spPr>
            <a:xfrm>
              <a:off x="4759031" y="3677908"/>
              <a:ext cx="669031" cy="297620"/>
            </a:xfrm>
            <a:custGeom>
              <a:rect b="b" l="l" r="r" t="t"/>
              <a:pathLst>
                <a:path extrusionOk="0" h="1368366" w="2211673">
                  <a:moveTo>
                    <a:pt x="190869" y="1360669"/>
                  </a:moveTo>
                  <a:cubicBezTo>
                    <a:pt x="196635" y="1362593"/>
                    <a:pt x="196251" y="1362593"/>
                    <a:pt x="198557" y="1368366"/>
                  </a:cubicBezTo>
                  <a:cubicBezTo>
                    <a:pt x="195866" y="1365672"/>
                    <a:pt x="193559" y="1363363"/>
                    <a:pt x="190869" y="1360669"/>
                  </a:cubicBezTo>
                  <a:close/>
                  <a:moveTo>
                    <a:pt x="163959" y="1333729"/>
                  </a:moveTo>
                  <a:cubicBezTo>
                    <a:pt x="170109" y="1336423"/>
                    <a:pt x="174722" y="1341041"/>
                    <a:pt x="177414" y="1347198"/>
                  </a:cubicBezTo>
                  <a:cubicBezTo>
                    <a:pt x="172031" y="1347198"/>
                    <a:pt x="165881" y="1339887"/>
                    <a:pt x="163959" y="1333729"/>
                  </a:cubicBezTo>
                  <a:close/>
                  <a:moveTo>
                    <a:pt x="146661" y="1314487"/>
                  </a:moveTo>
                  <a:cubicBezTo>
                    <a:pt x="151273" y="1317181"/>
                    <a:pt x="154349" y="1321030"/>
                    <a:pt x="156271" y="1326033"/>
                  </a:cubicBezTo>
                  <a:cubicBezTo>
                    <a:pt x="152043" y="1326033"/>
                    <a:pt x="147814" y="1317566"/>
                    <a:pt x="146661" y="1314487"/>
                  </a:cubicBezTo>
                  <a:close/>
                  <a:moveTo>
                    <a:pt x="100147" y="1256760"/>
                  </a:moveTo>
                  <a:cubicBezTo>
                    <a:pt x="110142" y="1263302"/>
                    <a:pt x="119367" y="1276002"/>
                    <a:pt x="123212" y="1287547"/>
                  </a:cubicBezTo>
                  <a:cubicBezTo>
                    <a:pt x="116292" y="1287547"/>
                    <a:pt x="102069" y="1263302"/>
                    <a:pt x="100147" y="1256760"/>
                  </a:cubicBezTo>
                  <a:close/>
                  <a:moveTo>
                    <a:pt x="77082" y="1221739"/>
                  </a:moveTo>
                  <a:cubicBezTo>
                    <a:pt x="83617" y="1227512"/>
                    <a:pt x="88230" y="1234824"/>
                    <a:pt x="90537" y="1242906"/>
                  </a:cubicBezTo>
                  <a:cubicBezTo>
                    <a:pt x="85539" y="1242906"/>
                    <a:pt x="78235" y="1226358"/>
                    <a:pt x="77082" y="1221739"/>
                  </a:cubicBezTo>
                  <a:close/>
                  <a:moveTo>
                    <a:pt x="65549" y="1202496"/>
                  </a:moveTo>
                  <a:cubicBezTo>
                    <a:pt x="71315" y="1207884"/>
                    <a:pt x="75159" y="1214426"/>
                    <a:pt x="77081" y="1221739"/>
                  </a:cubicBezTo>
                  <a:cubicBezTo>
                    <a:pt x="72468" y="1221739"/>
                    <a:pt x="66702" y="1206729"/>
                    <a:pt x="65549" y="1202496"/>
                  </a:cubicBezTo>
                  <a:close/>
                  <a:moveTo>
                    <a:pt x="17012" y="1085820"/>
                  </a:moveTo>
                  <a:lnTo>
                    <a:pt x="39889" y="1142316"/>
                  </a:lnTo>
                  <a:cubicBezTo>
                    <a:pt x="49019" y="1160644"/>
                    <a:pt x="58246" y="1178828"/>
                    <a:pt x="63628" y="1198647"/>
                  </a:cubicBezTo>
                  <a:cubicBezTo>
                    <a:pt x="49212" y="1198647"/>
                    <a:pt x="35445" y="1161630"/>
                    <a:pt x="24759" y="1119905"/>
                  </a:cubicBezTo>
                  <a:close/>
                  <a:moveTo>
                    <a:pt x="15191" y="1077806"/>
                  </a:moveTo>
                  <a:lnTo>
                    <a:pt x="17012" y="1085820"/>
                  </a:lnTo>
                  <a:lnTo>
                    <a:pt x="16728" y="1085119"/>
                  </a:lnTo>
                  <a:cubicBezTo>
                    <a:pt x="16344" y="1082809"/>
                    <a:pt x="15575" y="1080500"/>
                    <a:pt x="15191" y="1077806"/>
                  </a:cubicBezTo>
                  <a:close/>
                  <a:moveTo>
                    <a:pt x="73237" y="963507"/>
                  </a:moveTo>
                  <a:cubicBezTo>
                    <a:pt x="74775" y="966201"/>
                    <a:pt x="75159" y="973128"/>
                    <a:pt x="71315" y="973128"/>
                  </a:cubicBezTo>
                  <a:cubicBezTo>
                    <a:pt x="71315" y="969665"/>
                    <a:pt x="72084" y="966586"/>
                    <a:pt x="73237" y="963507"/>
                  </a:cubicBezTo>
                  <a:close/>
                  <a:moveTo>
                    <a:pt x="84769" y="923097"/>
                  </a:moveTo>
                  <a:cubicBezTo>
                    <a:pt x="86307" y="926176"/>
                    <a:pt x="87076" y="929255"/>
                    <a:pt x="86692" y="932718"/>
                  </a:cubicBezTo>
                  <a:cubicBezTo>
                    <a:pt x="79387" y="932718"/>
                    <a:pt x="83232" y="927330"/>
                    <a:pt x="84769" y="923097"/>
                  </a:cubicBezTo>
                  <a:close/>
                  <a:moveTo>
                    <a:pt x="94379" y="897698"/>
                  </a:moveTo>
                  <a:cubicBezTo>
                    <a:pt x="97454" y="902701"/>
                    <a:pt x="92842" y="920788"/>
                    <a:pt x="86692" y="920788"/>
                  </a:cubicBezTo>
                  <a:cubicBezTo>
                    <a:pt x="86692" y="913477"/>
                    <a:pt x="92458" y="905010"/>
                    <a:pt x="94379" y="897698"/>
                  </a:cubicBezTo>
                  <a:close/>
                  <a:moveTo>
                    <a:pt x="105913" y="872683"/>
                  </a:moveTo>
                  <a:cubicBezTo>
                    <a:pt x="108604" y="878841"/>
                    <a:pt x="102453" y="888077"/>
                    <a:pt x="98225" y="891926"/>
                  </a:cubicBezTo>
                  <a:cubicBezTo>
                    <a:pt x="98225" y="884229"/>
                    <a:pt x="102453" y="879610"/>
                    <a:pt x="105913" y="872683"/>
                  </a:cubicBezTo>
                  <a:close/>
                  <a:moveTo>
                    <a:pt x="115522" y="851516"/>
                  </a:moveTo>
                  <a:cubicBezTo>
                    <a:pt x="116675" y="854595"/>
                    <a:pt x="115522" y="863062"/>
                    <a:pt x="111678" y="863062"/>
                  </a:cubicBezTo>
                  <a:cubicBezTo>
                    <a:pt x="110910" y="858443"/>
                    <a:pt x="112063" y="854595"/>
                    <a:pt x="115522" y="851516"/>
                  </a:cubicBezTo>
                  <a:close/>
                  <a:moveTo>
                    <a:pt x="129362" y="822653"/>
                  </a:moveTo>
                  <a:cubicBezTo>
                    <a:pt x="131668" y="828041"/>
                    <a:pt x="128593" y="834199"/>
                    <a:pt x="123596" y="834199"/>
                  </a:cubicBezTo>
                  <a:cubicBezTo>
                    <a:pt x="123212" y="829580"/>
                    <a:pt x="125133" y="825732"/>
                    <a:pt x="129362" y="822653"/>
                  </a:cubicBezTo>
                  <a:close/>
                  <a:moveTo>
                    <a:pt x="132822" y="813032"/>
                  </a:moveTo>
                  <a:cubicBezTo>
                    <a:pt x="134360" y="815726"/>
                    <a:pt x="134744" y="820729"/>
                    <a:pt x="130900" y="820729"/>
                  </a:cubicBezTo>
                  <a:cubicBezTo>
                    <a:pt x="130900" y="816496"/>
                    <a:pt x="131284" y="816496"/>
                    <a:pt x="132822" y="813032"/>
                  </a:cubicBezTo>
                  <a:close/>
                  <a:moveTo>
                    <a:pt x="1624350" y="791865"/>
                  </a:moveTo>
                  <a:cubicBezTo>
                    <a:pt x="1625119" y="796098"/>
                    <a:pt x="1622428" y="793789"/>
                    <a:pt x="1626272" y="795714"/>
                  </a:cubicBezTo>
                  <a:cubicBezTo>
                    <a:pt x="1625119" y="792250"/>
                    <a:pt x="1625888" y="793789"/>
                    <a:pt x="1624350" y="791865"/>
                  </a:cubicBezTo>
                  <a:close/>
                  <a:moveTo>
                    <a:pt x="1647415" y="784168"/>
                  </a:moveTo>
                  <a:cubicBezTo>
                    <a:pt x="1643955" y="791095"/>
                    <a:pt x="1634345" y="788787"/>
                    <a:pt x="1628195" y="793789"/>
                  </a:cubicBezTo>
                  <a:cubicBezTo>
                    <a:pt x="1633960" y="793789"/>
                    <a:pt x="1657025" y="791481"/>
                    <a:pt x="1657025" y="784168"/>
                  </a:cubicBezTo>
                  <a:cubicBezTo>
                    <a:pt x="1653950" y="785323"/>
                    <a:pt x="1650490" y="785323"/>
                    <a:pt x="1647415" y="784168"/>
                  </a:cubicBezTo>
                  <a:close/>
                  <a:moveTo>
                    <a:pt x="150504" y="778396"/>
                  </a:moveTo>
                  <a:cubicBezTo>
                    <a:pt x="159730" y="779935"/>
                    <a:pt x="157424" y="781090"/>
                    <a:pt x="148582" y="791865"/>
                  </a:cubicBezTo>
                  <a:cubicBezTo>
                    <a:pt x="149351" y="787247"/>
                    <a:pt x="149735" y="783014"/>
                    <a:pt x="150504" y="778396"/>
                  </a:cubicBezTo>
                  <a:close/>
                  <a:moveTo>
                    <a:pt x="54016" y="756844"/>
                  </a:moveTo>
                  <a:cubicBezTo>
                    <a:pt x="60167" y="769929"/>
                    <a:pt x="27491" y="823038"/>
                    <a:pt x="23648" y="837662"/>
                  </a:cubicBezTo>
                  <a:cubicBezTo>
                    <a:pt x="12884" y="879225"/>
                    <a:pt x="5964" y="921558"/>
                    <a:pt x="5964" y="964276"/>
                  </a:cubicBezTo>
                  <a:cubicBezTo>
                    <a:pt x="5964" y="999298"/>
                    <a:pt x="7118" y="1034318"/>
                    <a:pt x="13653" y="1068954"/>
                  </a:cubicBezTo>
                  <a:cubicBezTo>
                    <a:pt x="7886" y="1040090"/>
                    <a:pt x="4042" y="1015461"/>
                    <a:pt x="3273" y="1007379"/>
                  </a:cubicBezTo>
                  <a:cubicBezTo>
                    <a:pt x="-1339" y="967355"/>
                    <a:pt x="-1724" y="926561"/>
                    <a:pt x="6349" y="886922"/>
                  </a:cubicBezTo>
                  <a:cubicBezTo>
                    <a:pt x="15959" y="839586"/>
                    <a:pt x="39793" y="801486"/>
                    <a:pt x="54016" y="756844"/>
                  </a:cubicBezTo>
                  <a:close/>
                  <a:moveTo>
                    <a:pt x="1813098" y="752996"/>
                  </a:moveTo>
                  <a:cubicBezTo>
                    <a:pt x="1810023" y="755305"/>
                    <a:pt x="1807716" y="757614"/>
                    <a:pt x="1805410" y="760692"/>
                  </a:cubicBezTo>
                  <a:cubicBezTo>
                    <a:pt x="1809254" y="759538"/>
                    <a:pt x="1822709" y="757998"/>
                    <a:pt x="1822709" y="752996"/>
                  </a:cubicBezTo>
                  <a:close/>
                  <a:moveTo>
                    <a:pt x="65549" y="737602"/>
                  </a:moveTo>
                  <a:cubicBezTo>
                    <a:pt x="66702" y="741451"/>
                    <a:pt x="60936" y="756845"/>
                    <a:pt x="55938" y="756845"/>
                  </a:cubicBezTo>
                  <a:cubicBezTo>
                    <a:pt x="55169" y="749532"/>
                    <a:pt x="58629" y="742990"/>
                    <a:pt x="65549" y="737602"/>
                  </a:cubicBezTo>
                  <a:close/>
                  <a:moveTo>
                    <a:pt x="183180" y="726056"/>
                  </a:moveTo>
                  <a:cubicBezTo>
                    <a:pt x="187024" y="731444"/>
                    <a:pt x="161653" y="771467"/>
                    <a:pt x="156271" y="776086"/>
                  </a:cubicBezTo>
                  <a:cubicBezTo>
                    <a:pt x="156271" y="760307"/>
                    <a:pt x="175491" y="741065"/>
                    <a:pt x="183180" y="726056"/>
                  </a:cubicBezTo>
                  <a:close/>
                  <a:moveTo>
                    <a:pt x="1869223" y="716435"/>
                  </a:moveTo>
                  <a:cubicBezTo>
                    <a:pt x="1869223" y="720669"/>
                    <a:pt x="1831934" y="736063"/>
                    <a:pt x="1826937" y="747223"/>
                  </a:cubicBezTo>
                  <a:cubicBezTo>
                    <a:pt x="1836163" y="747223"/>
                    <a:pt x="1847311" y="736832"/>
                    <a:pt x="1851924" y="733753"/>
                  </a:cubicBezTo>
                  <a:cubicBezTo>
                    <a:pt x="1860381" y="728366"/>
                    <a:pt x="1872298" y="726826"/>
                    <a:pt x="1878833" y="720284"/>
                  </a:cubicBezTo>
                  <a:cubicBezTo>
                    <a:pt x="1876142" y="717975"/>
                    <a:pt x="1872683" y="717590"/>
                    <a:pt x="1869223" y="716435"/>
                  </a:cubicBezTo>
                  <a:close/>
                  <a:moveTo>
                    <a:pt x="194713" y="706814"/>
                  </a:moveTo>
                  <a:cubicBezTo>
                    <a:pt x="196251" y="709508"/>
                    <a:pt x="196635" y="714511"/>
                    <a:pt x="192791" y="714511"/>
                  </a:cubicBezTo>
                  <a:cubicBezTo>
                    <a:pt x="192791" y="710278"/>
                    <a:pt x="193175" y="710278"/>
                    <a:pt x="194713" y="706814"/>
                  </a:cubicBezTo>
                  <a:close/>
                  <a:moveTo>
                    <a:pt x="227387" y="656784"/>
                  </a:moveTo>
                  <a:cubicBezTo>
                    <a:pt x="236613" y="661787"/>
                    <a:pt x="225081" y="666790"/>
                    <a:pt x="219699" y="672178"/>
                  </a:cubicBezTo>
                  <a:cubicBezTo>
                    <a:pt x="219699" y="666020"/>
                    <a:pt x="225465" y="662942"/>
                    <a:pt x="227387" y="656784"/>
                  </a:cubicBezTo>
                  <a:close/>
                  <a:moveTo>
                    <a:pt x="127057" y="654090"/>
                  </a:moveTo>
                  <a:cubicBezTo>
                    <a:pt x="113986" y="673333"/>
                    <a:pt x="71700" y="737602"/>
                    <a:pt x="67472" y="737602"/>
                  </a:cubicBezTo>
                  <a:cubicBezTo>
                    <a:pt x="67472" y="711048"/>
                    <a:pt x="108604" y="677566"/>
                    <a:pt x="127057" y="654090"/>
                  </a:cubicBezTo>
                  <a:close/>
                  <a:moveTo>
                    <a:pt x="134744" y="643315"/>
                  </a:moveTo>
                  <a:cubicBezTo>
                    <a:pt x="142047" y="643315"/>
                    <a:pt x="137434" y="649087"/>
                    <a:pt x="132822" y="649087"/>
                  </a:cubicBezTo>
                  <a:cubicBezTo>
                    <a:pt x="132822" y="646779"/>
                    <a:pt x="133975" y="645624"/>
                    <a:pt x="134744" y="643315"/>
                  </a:cubicBezTo>
                  <a:close/>
                  <a:moveTo>
                    <a:pt x="152427" y="625996"/>
                  </a:moveTo>
                  <a:cubicBezTo>
                    <a:pt x="156271" y="630614"/>
                    <a:pt x="142047" y="640236"/>
                    <a:pt x="138972" y="643314"/>
                  </a:cubicBezTo>
                  <a:cubicBezTo>
                    <a:pt x="142432" y="636772"/>
                    <a:pt x="147045" y="630999"/>
                    <a:pt x="152427" y="625996"/>
                  </a:cubicBezTo>
                  <a:close/>
                  <a:moveTo>
                    <a:pt x="273517" y="597133"/>
                  </a:moveTo>
                  <a:cubicBezTo>
                    <a:pt x="275824" y="597133"/>
                    <a:pt x="277746" y="597903"/>
                    <a:pt x="279284" y="599057"/>
                  </a:cubicBezTo>
                  <a:cubicBezTo>
                    <a:pt x="258141" y="613296"/>
                    <a:pt x="252374" y="641775"/>
                    <a:pt x="231232" y="656784"/>
                  </a:cubicBezTo>
                  <a:cubicBezTo>
                    <a:pt x="231232" y="642545"/>
                    <a:pt x="266598" y="610988"/>
                    <a:pt x="273517" y="597133"/>
                  </a:cubicBezTo>
                  <a:close/>
                  <a:moveTo>
                    <a:pt x="179336" y="596748"/>
                  </a:moveTo>
                  <a:cubicBezTo>
                    <a:pt x="183179" y="602136"/>
                    <a:pt x="167034" y="612912"/>
                    <a:pt x="163959" y="615991"/>
                  </a:cubicBezTo>
                  <a:cubicBezTo>
                    <a:pt x="163959" y="608678"/>
                    <a:pt x="174722" y="601366"/>
                    <a:pt x="179336" y="596748"/>
                  </a:cubicBezTo>
                  <a:close/>
                  <a:moveTo>
                    <a:pt x="279283" y="589051"/>
                  </a:moveTo>
                  <a:cubicBezTo>
                    <a:pt x="281974" y="589436"/>
                    <a:pt x="283128" y="590590"/>
                    <a:pt x="283128" y="592899"/>
                  </a:cubicBezTo>
                  <a:cubicBezTo>
                    <a:pt x="280052" y="592899"/>
                    <a:pt x="281590" y="594054"/>
                    <a:pt x="279283" y="594823"/>
                  </a:cubicBezTo>
                  <a:cubicBezTo>
                    <a:pt x="278515" y="592899"/>
                    <a:pt x="278515" y="590975"/>
                    <a:pt x="279283" y="589051"/>
                  </a:cubicBezTo>
                  <a:close/>
                  <a:moveTo>
                    <a:pt x="188946" y="585203"/>
                  </a:moveTo>
                  <a:cubicBezTo>
                    <a:pt x="197787" y="585203"/>
                    <a:pt x="185870" y="593669"/>
                    <a:pt x="183180" y="594824"/>
                  </a:cubicBezTo>
                  <a:cubicBezTo>
                    <a:pt x="184333" y="591361"/>
                    <a:pt x="186255" y="587897"/>
                    <a:pt x="188946" y="585203"/>
                  </a:cubicBezTo>
                  <a:close/>
                  <a:moveTo>
                    <a:pt x="286971" y="583278"/>
                  </a:moveTo>
                  <a:cubicBezTo>
                    <a:pt x="292738" y="588666"/>
                    <a:pt x="284665" y="590590"/>
                    <a:pt x="285050" y="590975"/>
                  </a:cubicBezTo>
                  <a:cubicBezTo>
                    <a:pt x="281206" y="587896"/>
                    <a:pt x="285818" y="586742"/>
                    <a:pt x="286971" y="583278"/>
                  </a:cubicBezTo>
                  <a:close/>
                  <a:moveTo>
                    <a:pt x="312343" y="560188"/>
                  </a:moveTo>
                  <a:cubicBezTo>
                    <a:pt x="320801" y="560188"/>
                    <a:pt x="297736" y="579816"/>
                    <a:pt x="293123" y="581355"/>
                  </a:cubicBezTo>
                  <a:cubicBezTo>
                    <a:pt x="293123" y="573273"/>
                    <a:pt x="307346" y="565576"/>
                    <a:pt x="312343" y="560188"/>
                  </a:cubicBezTo>
                  <a:close/>
                  <a:moveTo>
                    <a:pt x="321954" y="550566"/>
                  </a:moveTo>
                  <a:cubicBezTo>
                    <a:pt x="329642" y="550566"/>
                    <a:pt x="320416" y="555954"/>
                    <a:pt x="316188" y="560187"/>
                  </a:cubicBezTo>
                  <a:cubicBezTo>
                    <a:pt x="316188" y="551721"/>
                    <a:pt x="317341" y="555954"/>
                    <a:pt x="321954" y="550566"/>
                  </a:cubicBezTo>
                  <a:close/>
                  <a:moveTo>
                    <a:pt x="1930728" y="546718"/>
                  </a:moveTo>
                  <a:cubicBezTo>
                    <a:pt x="1931113" y="547103"/>
                    <a:pt x="1931113" y="547873"/>
                    <a:pt x="1931113" y="548257"/>
                  </a:cubicBezTo>
                  <a:cubicBezTo>
                    <a:pt x="1929191" y="550566"/>
                    <a:pt x="1927269" y="553260"/>
                    <a:pt x="1925347" y="555184"/>
                  </a:cubicBezTo>
                  <a:cubicBezTo>
                    <a:pt x="1924962" y="552490"/>
                    <a:pt x="1930345" y="547488"/>
                    <a:pt x="1930728" y="546718"/>
                  </a:cubicBezTo>
                  <a:close/>
                  <a:moveTo>
                    <a:pt x="362317" y="523627"/>
                  </a:moveTo>
                  <a:cubicBezTo>
                    <a:pt x="369620" y="523627"/>
                    <a:pt x="362317" y="527091"/>
                    <a:pt x="358473" y="529399"/>
                  </a:cubicBezTo>
                  <a:cubicBezTo>
                    <a:pt x="358473" y="524012"/>
                    <a:pt x="358857" y="526321"/>
                    <a:pt x="362317" y="523627"/>
                  </a:cubicBezTo>
                  <a:close/>
                  <a:moveTo>
                    <a:pt x="260063" y="515930"/>
                  </a:moveTo>
                  <a:cubicBezTo>
                    <a:pt x="269674" y="515930"/>
                    <a:pt x="244687" y="534787"/>
                    <a:pt x="241611" y="537481"/>
                  </a:cubicBezTo>
                  <a:cubicBezTo>
                    <a:pt x="225081" y="552875"/>
                    <a:pt x="208936" y="569039"/>
                    <a:pt x="192791" y="585202"/>
                  </a:cubicBezTo>
                  <a:cubicBezTo>
                    <a:pt x="192791" y="563651"/>
                    <a:pt x="248531" y="533633"/>
                    <a:pt x="260063" y="515930"/>
                  </a:cubicBezTo>
                  <a:close/>
                  <a:moveTo>
                    <a:pt x="1949949" y="514006"/>
                  </a:moveTo>
                  <a:cubicBezTo>
                    <a:pt x="1951103" y="515161"/>
                    <a:pt x="1951487" y="516315"/>
                    <a:pt x="1951487" y="517084"/>
                  </a:cubicBezTo>
                  <a:cubicBezTo>
                    <a:pt x="1951103" y="517470"/>
                    <a:pt x="1951103" y="517470"/>
                    <a:pt x="1951103" y="517854"/>
                  </a:cubicBezTo>
                  <a:cubicBezTo>
                    <a:pt x="1950718" y="518239"/>
                    <a:pt x="1949949" y="517084"/>
                    <a:pt x="1949949" y="514006"/>
                  </a:cubicBezTo>
                  <a:close/>
                  <a:moveTo>
                    <a:pt x="281206" y="496688"/>
                  </a:moveTo>
                  <a:cubicBezTo>
                    <a:pt x="291969" y="496688"/>
                    <a:pt x="271595" y="511312"/>
                    <a:pt x="267751" y="512082"/>
                  </a:cubicBezTo>
                  <a:cubicBezTo>
                    <a:pt x="272364" y="507079"/>
                    <a:pt x="276593" y="501691"/>
                    <a:pt x="281206" y="496688"/>
                  </a:cubicBezTo>
                  <a:close/>
                  <a:moveTo>
                    <a:pt x="1718916" y="479369"/>
                  </a:moveTo>
                  <a:cubicBezTo>
                    <a:pt x="1723144" y="483602"/>
                    <a:pt x="1725836" y="488605"/>
                    <a:pt x="1726604" y="494763"/>
                  </a:cubicBezTo>
                  <a:cubicBezTo>
                    <a:pt x="1723914" y="494763"/>
                    <a:pt x="1719301" y="482833"/>
                    <a:pt x="1718916" y="479369"/>
                  </a:cubicBezTo>
                  <a:close/>
                  <a:moveTo>
                    <a:pt x="320031" y="462051"/>
                  </a:moveTo>
                  <a:cubicBezTo>
                    <a:pt x="325413" y="468978"/>
                    <a:pt x="293891" y="490914"/>
                    <a:pt x="289278" y="492838"/>
                  </a:cubicBezTo>
                  <a:cubicBezTo>
                    <a:pt x="289278" y="487836"/>
                    <a:pt x="315418" y="466669"/>
                    <a:pt x="320031" y="462051"/>
                  </a:cubicBezTo>
                  <a:close/>
                  <a:moveTo>
                    <a:pt x="497246" y="460128"/>
                  </a:moveTo>
                  <a:cubicBezTo>
                    <a:pt x="499552" y="460128"/>
                    <a:pt x="501474" y="460898"/>
                    <a:pt x="503012" y="462052"/>
                  </a:cubicBezTo>
                  <a:cubicBezTo>
                    <a:pt x="498399" y="462052"/>
                    <a:pt x="495708" y="464361"/>
                    <a:pt x="491480" y="462052"/>
                  </a:cubicBezTo>
                  <a:cubicBezTo>
                    <a:pt x="493402" y="462052"/>
                    <a:pt x="495324" y="461283"/>
                    <a:pt x="497246" y="460128"/>
                  </a:cubicBezTo>
                  <a:close/>
                  <a:moveTo>
                    <a:pt x="1992235" y="458203"/>
                  </a:moveTo>
                  <a:cubicBezTo>
                    <a:pt x="1991467" y="460128"/>
                    <a:pt x="1991082" y="462051"/>
                    <a:pt x="1990313" y="463976"/>
                  </a:cubicBezTo>
                  <a:cubicBezTo>
                    <a:pt x="1993389" y="463976"/>
                    <a:pt x="1993773" y="458973"/>
                    <a:pt x="1992235" y="458203"/>
                  </a:cubicBezTo>
                  <a:close/>
                  <a:moveTo>
                    <a:pt x="327720" y="453970"/>
                  </a:moveTo>
                  <a:cubicBezTo>
                    <a:pt x="329257" y="456279"/>
                    <a:pt x="326566" y="462436"/>
                    <a:pt x="323876" y="459742"/>
                  </a:cubicBezTo>
                  <a:cubicBezTo>
                    <a:pt x="325029" y="457818"/>
                    <a:pt x="326566" y="455894"/>
                    <a:pt x="327720" y="453970"/>
                  </a:cubicBezTo>
                  <a:close/>
                  <a:moveTo>
                    <a:pt x="516468" y="452046"/>
                  </a:moveTo>
                  <a:cubicBezTo>
                    <a:pt x="519158" y="451661"/>
                    <a:pt x="521850" y="452431"/>
                    <a:pt x="524156" y="453971"/>
                  </a:cubicBezTo>
                  <a:cubicBezTo>
                    <a:pt x="517621" y="457434"/>
                    <a:pt x="510317" y="458589"/>
                    <a:pt x="503013" y="457819"/>
                  </a:cubicBezTo>
                  <a:cubicBezTo>
                    <a:pt x="508010" y="458589"/>
                    <a:pt x="512623" y="456665"/>
                    <a:pt x="516468" y="452046"/>
                  </a:cubicBezTo>
                  <a:close/>
                  <a:moveTo>
                    <a:pt x="531844" y="446273"/>
                  </a:moveTo>
                  <a:cubicBezTo>
                    <a:pt x="534534" y="445888"/>
                    <a:pt x="537226" y="446658"/>
                    <a:pt x="539532" y="448198"/>
                  </a:cubicBezTo>
                  <a:cubicBezTo>
                    <a:pt x="534919" y="450506"/>
                    <a:pt x="530306" y="451276"/>
                    <a:pt x="525309" y="450506"/>
                  </a:cubicBezTo>
                  <a:cubicBezTo>
                    <a:pt x="528384" y="450891"/>
                    <a:pt x="530306" y="449351"/>
                    <a:pt x="531844" y="446273"/>
                  </a:cubicBezTo>
                  <a:close/>
                  <a:moveTo>
                    <a:pt x="1850002" y="432803"/>
                  </a:moveTo>
                  <a:cubicBezTo>
                    <a:pt x="1848849" y="441270"/>
                    <a:pt x="1850771" y="445118"/>
                    <a:pt x="1855768" y="444349"/>
                  </a:cubicBezTo>
                  <a:cubicBezTo>
                    <a:pt x="1858074" y="435497"/>
                    <a:pt x="1856153" y="431649"/>
                    <a:pt x="1850002" y="432803"/>
                  </a:cubicBezTo>
                  <a:close/>
                  <a:moveTo>
                    <a:pt x="354629" y="432803"/>
                  </a:moveTo>
                  <a:cubicBezTo>
                    <a:pt x="363855" y="432803"/>
                    <a:pt x="353092" y="437806"/>
                    <a:pt x="350785" y="438575"/>
                  </a:cubicBezTo>
                  <a:cubicBezTo>
                    <a:pt x="351938" y="436651"/>
                    <a:pt x="353475" y="434727"/>
                    <a:pt x="354629" y="432803"/>
                  </a:cubicBezTo>
                  <a:close/>
                  <a:moveTo>
                    <a:pt x="1935342" y="396243"/>
                  </a:moveTo>
                  <a:cubicBezTo>
                    <a:pt x="1944952" y="400861"/>
                    <a:pt x="1953793" y="409327"/>
                    <a:pt x="1963404" y="412407"/>
                  </a:cubicBezTo>
                  <a:cubicBezTo>
                    <a:pt x="1955331" y="400861"/>
                    <a:pt x="1945337" y="398552"/>
                    <a:pt x="1935342" y="396243"/>
                  </a:cubicBezTo>
                  <a:close/>
                  <a:moveTo>
                    <a:pt x="1738137" y="396243"/>
                  </a:moveTo>
                  <a:cubicBezTo>
                    <a:pt x="1735447" y="401246"/>
                    <a:pt x="1733140" y="406634"/>
                    <a:pt x="1730449" y="411637"/>
                  </a:cubicBezTo>
                  <a:cubicBezTo>
                    <a:pt x="1736215" y="411637"/>
                    <a:pt x="1741597" y="402400"/>
                    <a:pt x="1738137" y="396243"/>
                  </a:cubicBezTo>
                  <a:close/>
                  <a:moveTo>
                    <a:pt x="1765047" y="378925"/>
                  </a:moveTo>
                  <a:cubicBezTo>
                    <a:pt x="1765047" y="383928"/>
                    <a:pt x="1768122" y="384698"/>
                    <a:pt x="1772735" y="386622"/>
                  </a:cubicBezTo>
                  <a:cubicBezTo>
                    <a:pt x="1772735" y="380079"/>
                    <a:pt x="1771582" y="378925"/>
                    <a:pt x="1765047" y="378925"/>
                  </a:cubicBezTo>
                  <a:close/>
                  <a:moveTo>
                    <a:pt x="1894210" y="367764"/>
                  </a:moveTo>
                  <a:cubicBezTo>
                    <a:pt x="1874220" y="387006"/>
                    <a:pt x="1856537" y="400477"/>
                    <a:pt x="1855768" y="431264"/>
                  </a:cubicBezTo>
                  <a:cubicBezTo>
                    <a:pt x="1859228" y="431264"/>
                    <a:pt x="1881139" y="415101"/>
                    <a:pt x="1887674" y="413176"/>
                  </a:cubicBezTo>
                  <a:cubicBezTo>
                    <a:pt x="1903820" y="408173"/>
                    <a:pt x="1921888" y="408558"/>
                    <a:pt x="1938417" y="407788"/>
                  </a:cubicBezTo>
                  <a:cubicBezTo>
                    <a:pt x="1938417" y="403555"/>
                    <a:pt x="1925347" y="395858"/>
                    <a:pt x="1923041" y="392779"/>
                  </a:cubicBezTo>
                  <a:cubicBezTo>
                    <a:pt x="1923041" y="392779"/>
                    <a:pt x="1923425" y="392779"/>
                    <a:pt x="1923425" y="392779"/>
                  </a:cubicBezTo>
                  <a:cubicBezTo>
                    <a:pt x="1922272" y="392394"/>
                    <a:pt x="1920734" y="391625"/>
                    <a:pt x="1919196" y="390855"/>
                  </a:cubicBezTo>
                  <a:cubicBezTo>
                    <a:pt x="1909201" y="385467"/>
                    <a:pt x="1904589" y="371228"/>
                    <a:pt x="1894210" y="367764"/>
                  </a:cubicBezTo>
                  <a:close/>
                  <a:moveTo>
                    <a:pt x="1959945" y="363531"/>
                  </a:moveTo>
                  <a:cubicBezTo>
                    <a:pt x="1954178" y="368919"/>
                    <a:pt x="1989929" y="414331"/>
                    <a:pt x="2002230" y="417409"/>
                  </a:cubicBezTo>
                  <a:cubicBezTo>
                    <a:pt x="2007227" y="412791"/>
                    <a:pt x="2004152" y="404710"/>
                    <a:pt x="2004152" y="400091"/>
                  </a:cubicBezTo>
                  <a:cubicBezTo>
                    <a:pt x="2016069" y="406249"/>
                    <a:pt x="2002999" y="368149"/>
                    <a:pt x="2002230" y="365455"/>
                  </a:cubicBezTo>
                  <a:cubicBezTo>
                    <a:pt x="1995695" y="372382"/>
                    <a:pt x="1972245" y="365455"/>
                    <a:pt x="1959945" y="363531"/>
                  </a:cubicBezTo>
                  <a:close/>
                  <a:moveTo>
                    <a:pt x="1708922" y="358913"/>
                  </a:moveTo>
                  <a:cubicBezTo>
                    <a:pt x="1699311" y="386237"/>
                    <a:pt x="1690854" y="420488"/>
                    <a:pt x="1680475" y="427031"/>
                  </a:cubicBezTo>
                  <a:cubicBezTo>
                    <a:pt x="1680475" y="405864"/>
                    <a:pt x="1697389" y="382003"/>
                    <a:pt x="1708922" y="358913"/>
                  </a:cubicBezTo>
                  <a:close/>
                  <a:moveTo>
                    <a:pt x="1574376" y="321198"/>
                  </a:moveTo>
                  <a:cubicBezTo>
                    <a:pt x="1573223" y="322352"/>
                    <a:pt x="1568995" y="322737"/>
                    <a:pt x="1572070" y="324277"/>
                  </a:cubicBezTo>
                  <a:cubicBezTo>
                    <a:pt x="1573992" y="324277"/>
                    <a:pt x="1575145" y="325431"/>
                    <a:pt x="1576298" y="326971"/>
                  </a:cubicBezTo>
                  <a:cubicBezTo>
                    <a:pt x="1578221" y="322352"/>
                    <a:pt x="1577452" y="320428"/>
                    <a:pt x="1574376" y="321198"/>
                  </a:cubicBezTo>
                  <a:close/>
                  <a:moveTo>
                    <a:pt x="1361027" y="314656"/>
                  </a:moveTo>
                  <a:lnTo>
                    <a:pt x="1368661" y="316557"/>
                  </a:lnTo>
                  <a:lnTo>
                    <a:pt x="1368715" y="316580"/>
                  </a:lnTo>
                  <a:cubicBezTo>
                    <a:pt x="1366408" y="315425"/>
                    <a:pt x="1363717" y="315040"/>
                    <a:pt x="1361027" y="314656"/>
                  </a:cubicBezTo>
                  <a:close/>
                  <a:moveTo>
                    <a:pt x="1953793" y="313501"/>
                  </a:moveTo>
                  <a:cubicBezTo>
                    <a:pt x="1959175" y="319658"/>
                    <a:pt x="1963020" y="318119"/>
                    <a:pt x="1974936" y="323122"/>
                  </a:cubicBezTo>
                  <a:cubicBezTo>
                    <a:pt x="1970323" y="316964"/>
                    <a:pt x="1964173" y="313886"/>
                    <a:pt x="1953793" y="313501"/>
                  </a:cubicBezTo>
                  <a:close/>
                  <a:moveTo>
                    <a:pt x="1242626" y="300032"/>
                  </a:moveTo>
                  <a:cubicBezTo>
                    <a:pt x="1242626" y="318889"/>
                    <a:pt x="1260694" y="326971"/>
                    <a:pt x="1273380" y="335437"/>
                  </a:cubicBezTo>
                  <a:cubicBezTo>
                    <a:pt x="1297213" y="351216"/>
                    <a:pt x="1322200" y="371228"/>
                    <a:pt x="1348725" y="382773"/>
                  </a:cubicBezTo>
                  <a:cubicBezTo>
                    <a:pt x="1337962" y="363531"/>
                    <a:pt x="1317972" y="328894"/>
                    <a:pt x="1313743" y="307728"/>
                  </a:cubicBezTo>
                  <a:cubicBezTo>
                    <a:pt x="1290294" y="305034"/>
                    <a:pt x="1266460" y="300416"/>
                    <a:pt x="1242626" y="300032"/>
                  </a:cubicBezTo>
                  <a:close/>
                  <a:moveTo>
                    <a:pt x="1213796" y="297722"/>
                  </a:moveTo>
                  <a:cubicBezTo>
                    <a:pt x="1213796" y="303879"/>
                    <a:pt x="1228019" y="308498"/>
                    <a:pt x="1233016" y="311192"/>
                  </a:cubicBezTo>
                  <a:cubicBezTo>
                    <a:pt x="1233016" y="296183"/>
                    <a:pt x="1227635" y="297722"/>
                    <a:pt x="1213796" y="297722"/>
                  </a:cubicBezTo>
                  <a:close/>
                  <a:moveTo>
                    <a:pt x="1375634" y="291949"/>
                  </a:moveTo>
                  <a:cubicBezTo>
                    <a:pt x="1372943" y="293874"/>
                    <a:pt x="1370637" y="295798"/>
                    <a:pt x="1367946" y="297722"/>
                  </a:cubicBezTo>
                  <a:cubicBezTo>
                    <a:pt x="1372559" y="297722"/>
                    <a:pt x="1381016" y="291949"/>
                    <a:pt x="1375634" y="291949"/>
                  </a:cubicBezTo>
                  <a:close/>
                  <a:moveTo>
                    <a:pt x="1350647" y="291949"/>
                  </a:moveTo>
                  <a:cubicBezTo>
                    <a:pt x="1352953" y="298107"/>
                    <a:pt x="1357951" y="300416"/>
                    <a:pt x="1360257" y="293874"/>
                  </a:cubicBezTo>
                  <a:cubicBezTo>
                    <a:pt x="1357951" y="290795"/>
                    <a:pt x="1354875" y="290025"/>
                    <a:pt x="1350647" y="291949"/>
                  </a:cubicBezTo>
                  <a:close/>
                  <a:moveTo>
                    <a:pt x="1718917" y="290025"/>
                  </a:moveTo>
                  <a:cubicBezTo>
                    <a:pt x="1715842" y="291949"/>
                    <a:pt x="1712382" y="293874"/>
                    <a:pt x="1709307" y="295798"/>
                  </a:cubicBezTo>
                  <a:cubicBezTo>
                    <a:pt x="1711228" y="296568"/>
                    <a:pt x="1711613" y="297722"/>
                    <a:pt x="1711228" y="299646"/>
                  </a:cubicBezTo>
                  <a:cubicBezTo>
                    <a:pt x="1713150" y="299262"/>
                    <a:pt x="1724298" y="290025"/>
                    <a:pt x="1718917" y="290025"/>
                  </a:cubicBezTo>
                  <a:close/>
                  <a:moveTo>
                    <a:pt x="1335270" y="288101"/>
                  </a:moveTo>
                  <a:cubicBezTo>
                    <a:pt x="1334887" y="295798"/>
                    <a:pt x="1348725" y="296183"/>
                    <a:pt x="1348725" y="290025"/>
                  </a:cubicBezTo>
                  <a:cubicBezTo>
                    <a:pt x="1339499" y="290795"/>
                    <a:pt x="1345650" y="291564"/>
                    <a:pt x="1335270" y="288101"/>
                  </a:cubicBezTo>
                  <a:close/>
                  <a:moveTo>
                    <a:pt x="1163822" y="286177"/>
                  </a:moveTo>
                  <a:cubicBezTo>
                    <a:pt x="1163053" y="323507"/>
                    <a:pt x="1160362" y="359683"/>
                    <a:pt x="1164591" y="396628"/>
                  </a:cubicBezTo>
                  <a:cubicBezTo>
                    <a:pt x="1167666" y="421258"/>
                    <a:pt x="1159978" y="464361"/>
                    <a:pt x="1175354" y="484757"/>
                  </a:cubicBezTo>
                  <a:cubicBezTo>
                    <a:pt x="1173048" y="447812"/>
                    <a:pt x="1165744" y="410867"/>
                    <a:pt x="1165744" y="373537"/>
                  </a:cubicBezTo>
                  <a:cubicBezTo>
                    <a:pt x="1165744" y="348137"/>
                    <a:pt x="1178045" y="308882"/>
                    <a:pt x="1163822" y="286177"/>
                  </a:cubicBezTo>
                  <a:close/>
                  <a:moveTo>
                    <a:pt x="1774657" y="284253"/>
                  </a:moveTo>
                  <a:cubicBezTo>
                    <a:pt x="1769659" y="287716"/>
                    <a:pt x="1766584" y="292335"/>
                    <a:pt x="1765047" y="297722"/>
                  </a:cubicBezTo>
                  <a:cubicBezTo>
                    <a:pt x="1770044" y="297722"/>
                    <a:pt x="1776579" y="286177"/>
                    <a:pt x="1774657" y="284253"/>
                  </a:cubicBezTo>
                  <a:close/>
                  <a:moveTo>
                    <a:pt x="1260310" y="284253"/>
                  </a:moveTo>
                  <a:cubicBezTo>
                    <a:pt x="1259156" y="290410"/>
                    <a:pt x="1262232" y="291180"/>
                    <a:pt x="1269920" y="286177"/>
                  </a:cubicBezTo>
                  <a:cubicBezTo>
                    <a:pt x="1266460" y="286177"/>
                    <a:pt x="1263385" y="285792"/>
                    <a:pt x="1260310" y="284253"/>
                  </a:cubicBezTo>
                  <a:close/>
                  <a:moveTo>
                    <a:pt x="1389473" y="265010"/>
                  </a:moveTo>
                  <a:cubicBezTo>
                    <a:pt x="1387551" y="266165"/>
                    <a:pt x="1385629" y="267704"/>
                    <a:pt x="1383707" y="268859"/>
                  </a:cubicBezTo>
                  <a:cubicBezTo>
                    <a:pt x="1388704" y="269628"/>
                    <a:pt x="1394086" y="268859"/>
                    <a:pt x="1399084" y="266934"/>
                  </a:cubicBezTo>
                  <a:cubicBezTo>
                    <a:pt x="1395624" y="266934"/>
                    <a:pt x="1392549" y="266165"/>
                    <a:pt x="1389473" y="265010"/>
                  </a:cubicBezTo>
                  <a:close/>
                  <a:moveTo>
                    <a:pt x="1219562" y="243844"/>
                  </a:moveTo>
                  <a:cubicBezTo>
                    <a:pt x="1223791" y="258852"/>
                    <a:pt x="1269920" y="270398"/>
                    <a:pt x="1269920" y="259238"/>
                  </a:cubicBezTo>
                  <a:cubicBezTo>
                    <a:pt x="1261078" y="257698"/>
                    <a:pt x="1265691" y="257698"/>
                    <a:pt x="1267998" y="247692"/>
                  </a:cubicBezTo>
                  <a:cubicBezTo>
                    <a:pt x="1262232" y="247692"/>
                    <a:pt x="1259925" y="253850"/>
                    <a:pt x="1250700" y="253465"/>
                  </a:cubicBezTo>
                  <a:cubicBezTo>
                    <a:pt x="1241473" y="253080"/>
                    <a:pt x="1229556" y="244998"/>
                    <a:pt x="1219562" y="243844"/>
                  </a:cubicBezTo>
                  <a:close/>
                  <a:moveTo>
                    <a:pt x="1219946" y="232298"/>
                  </a:moveTo>
                  <a:cubicBezTo>
                    <a:pt x="1219946" y="237301"/>
                    <a:pt x="1222638" y="238071"/>
                    <a:pt x="1227635" y="239995"/>
                  </a:cubicBezTo>
                  <a:cubicBezTo>
                    <a:pt x="1228788" y="237301"/>
                    <a:pt x="1230326" y="234992"/>
                    <a:pt x="1231479" y="232298"/>
                  </a:cubicBezTo>
                  <a:cubicBezTo>
                    <a:pt x="1223791" y="232298"/>
                    <a:pt x="1226866" y="239610"/>
                    <a:pt x="1219946" y="232298"/>
                  </a:cubicBezTo>
                  <a:close/>
                  <a:moveTo>
                    <a:pt x="894347" y="228450"/>
                  </a:moveTo>
                  <a:lnTo>
                    <a:pt x="902035" y="228450"/>
                  </a:lnTo>
                  <a:cubicBezTo>
                    <a:pt x="902035" y="234608"/>
                    <a:pt x="807085" y="261547"/>
                    <a:pt x="796705" y="265395"/>
                  </a:cubicBezTo>
                  <a:cubicBezTo>
                    <a:pt x="747500" y="282713"/>
                    <a:pt x="697142" y="297337"/>
                    <a:pt x="647553" y="313501"/>
                  </a:cubicBezTo>
                  <a:cubicBezTo>
                    <a:pt x="603729" y="327740"/>
                    <a:pt x="559522" y="339670"/>
                    <a:pt x="516467" y="355834"/>
                  </a:cubicBezTo>
                  <a:cubicBezTo>
                    <a:pt x="490327" y="365456"/>
                    <a:pt x="463802" y="375076"/>
                    <a:pt x="439200" y="387007"/>
                  </a:cubicBezTo>
                  <a:cubicBezTo>
                    <a:pt x="417673" y="397398"/>
                    <a:pt x="398452" y="413561"/>
                    <a:pt x="376156" y="421258"/>
                  </a:cubicBezTo>
                  <a:cubicBezTo>
                    <a:pt x="376156" y="404325"/>
                    <a:pt x="442660" y="382774"/>
                    <a:pt x="456498" y="377386"/>
                  </a:cubicBezTo>
                  <a:cubicBezTo>
                    <a:pt x="503012" y="358913"/>
                    <a:pt x="549911" y="340440"/>
                    <a:pt x="597579" y="324277"/>
                  </a:cubicBezTo>
                  <a:cubicBezTo>
                    <a:pt x="649091" y="306574"/>
                    <a:pt x="700986" y="287716"/>
                    <a:pt x="753651" y="273862"/>
                  </a:cubicBezTo>
                  <a:cubicBezTo>
                    <a:pt x="776331" y="267705"/>
                    <a:pt x="797475" y="261162"/>
                    <a:pt x="819386" y="252695"/>
                  </a:cubicBezTo>
                  <a:cubicBezTo>
                    <a:pt x="840144" y="244613"/>
                    <a:pt x="877048" y="241150"/>
                    <a:pt x="894347" y="228450"/>
                  </a:cubicBezTo>
                  <a:close/>
                  <a:moveTo>
                    <a:pt x="1262232" y="220752"/>
                  </a:moveTo>
                  <a:cubicBezTo>
                    <a:pt x="1264923" y="223447"/>
                    <a:pt x="1285297" y="235377"/>
                    <a:pt x="1285297" y="224601"/>
                  </a:cubicBezTo>
                  <a:cubicBezTo>
                    <a:pt x="1274148" y="224601"/>
                    <a:pt x="1272226" y="221907"/>
                    <a:pt x="1262232" y="220752"/>
                  </a:cubicBezTo>
                  <a:close/>
                  <a:moveTo>
                    <a:pt x="938554" y="205359"/>
                  </a:moveTo>
                  <a:cubicBezTo>
                    <a:pt x="948165" y="205359"/>
                    <a:pt x="933556" y="212286"/>
                    <a:pt x="930866" y="213056"/>
                  </a:cubicBezTo>
                  <a:cubicBezTo>
                    <a:pt x="930866" y="210747"/>
                    <a:pt x="936632" y="207283"/>
                    <a:pt x="938554" y="205359"/>
                  </a:cubicBezTo>
                  <a:close/>
                  <a:moveTo>
                    <a:pt x="1171510" y="203434"/>
                  </a:moveTo>
                  <a:cubicBezTo>
                    <a:pt x="1168819" y="214595"/>
                    <a:pt x="1171126" y="239225"/>
                    <a:pt x="1176892" y="248847"/>
                  </a:cubicBezTo>
                  <a:cubicBezTo>
                    <a:pt x="1184964" y="262701"/>
                    <a:pt x="1196113" y="260777"/>
                    <a:pt x="1215718" y="261162"/>
                  </a:cubicBezTo>
                  <a:cubicBezTo>
                    <a:pt x="1215718" y="244228"/>
                    <a:pt x="1203801" y="236531"/>
                    <a:pt x="1217640" y="222677"/>
                  </a:cubicBezTo>
                  <a:cubicBezTo>
                    <a:pt x="1201494" y="218829"/>
                    <a:pt x="1188039" y="207283"/>
                    <a:pt x="1171510" y="203434"/>
                  </a:cubicBezTo>
                  <a:close/>
                  <a:moveTo>
                    <a:pt x="1211873" y="197662"/>
                  </a:moveTo>
                  <a:cubicBezTo>
                    <a:pt x="1226481" y="215365"/>
                    <a:pt x="1308362" y="222292"/>
                    <a:pt x="1308362" y="213056"/>
                  </a:cubicBezTo>
                  <a:cubicBezTo>
                    <a:pt x="1299520" y="209592"/>
                    <a:pt x="1290678" y="206514"/>
                    <a:pt x="1281453" y="203434"/>
                  </a:cubicBezTo>
                  <a:cubicBezTo>
                    <a:pt x="1281453" y="206128"/>
                    <a:pt x="1285681" y="207668"/>
                    <a:pt x="1287218" y="211131"/>
                  </a:cubicBezTo>
                  <a:cubicBezTo>
                    <a:pt x="1278762" y="211131"/>
                    <a:pt x="1266076" y="201511"/>
                    <a:pt x="1256466" y="199586"/>
                  </a:cubicBezTo>
                  <a:cubicBezTo>
                    <a:pt x="1241858" y="196892"/>
                    <a:pt x="1226481" y="197662"/>
                    <a:pt x="1211873" y="197662"/>
                  </a:cubicBezTo>
                  <a:close/>
                  <a:moveTo>
                    <a:pt x="957775" y="193814"/>
                  </a:moveTo>
                  <a:cubicBezTo>
                    <a:pt x="961619" y="194584"/>
                    <a:pt x="965463" y="194969"/>
                    <a:pt x="969308" y="195738"/>
                  </a:cubicBezTo>
                  <a:cubicBezTo>
                    <a:pt x="959313" y="196893"/>
                    <a:pt x="952009" y="202666"/>
                    <a:pt x="942399" y="205360"/>
                  </a:cubicBezTo>
                  <a:cubicBezTo>
                    <a:pt x="942399" y="201511"/>
                    <a:pt x="954316" y="196893"/>
                    <a:pt x="957775" y="193814"/>
                  </a:cubicBezTo>
                  <a:close/>
                  <a:moveTo>
                    <a:pt x="1000061" y="174572"/>
                  </a:moveTo>
                  <a:cubicBezTo>
                    <a:pt x="1011209" y="174572"/>
                    <a:pt x="1001983" y="178420"/>
                    <a:pt x="1007749" y="178420"/>
                  </a:cubicBezTo>
                  <a:cubicBezTo>
                    <a:pt x="1005443" y="180730"/>
                    <a:pt x="1005058" y="181114"/>
                    <a:pt x="1001983" y="182269"/>
                  </a:cubicBezTo>
                  <a:cubicBezTo>
                    <a:pt x="1000445" y="179960"/>
                    <a:pt x="1000061" y="177266"/>
                    <a:pt x="1000061" y="174572"/>
                  </a:cubicBezTo>
                  <a:close/>
                  <a:moveTo>
                    <a:pt x="893961" y="172647"/>
                  </a:moveTo>
                  <a:cubicBezTo>
                    <a:pt x="901265" y="169183"/>
                    <a:pt x="904341" y="169953"/>
                    <a:pt x="903572" y="174571"/>
                  </a:cubicBezTo>
                  <a:cubicBezTo>
                    <a:pt x="891655" y="174571"/>
                    <a:pt x="875126" y="186117"/>
                    <a:pt x="863209" y="178420"/>
                  </a:cubicBezTo>
                  <a:cubicBezTo>
                    <a:pt x="872050" y="177649"/>
                    <a:pt x="886273" y="178035"/>
                    <a:pt x="893961" y="172647"/>
                  </a:cubicBezTo>
                  <a:close/>
                  <a:moveTo>
                    <a:pt x="819001" y="148402"/>
                  </a:moveTo>
                  <a:cubicBezTo>
                    <a:pt x="825536" y="150326"/>
                    <a:pt x="822076" y="151480"/>
                    <a:pt x="813235" y="153405"/>
                  </a:cubicBezTo>
                  <a:cubicBezTo>
                    <a:pt x="814004" y="151866"/>
                    <a:pt x="814772" y="150711"/>
                    <a:pt x="815925" y="149557"/>
                  </a:cubicBezTo>
                  <a:cubicBezTo>
                    <a:pt x="816695" y="149172"/>
                    <a:pt x="817847" y="148787"/>
                    <a:pt x="819001" y="148402"/>
                  </a:cubicBezTo>
                  <a:close/>
                  <a:moveTo>
                    <a:pt x="1055802" y="147632"/>
                  </a:moveTo>
                  <a:cubicBezTo>
                    <a:pt x="1054648" y="155714"/>
                    <a:pt x="1034658" y="150326"/>
                    <a:pt x="1034658" y="157253"/>
                  </a:cubicBezTo>
                  <a:cubicBezTo>
                    <a:pt x="1043500" y="157253"/>
                    <a:pt x="1074253" y="158793"/>
                    <a:pt x="1078866" y="151480"/>
                  </a:cubicBezTo>
                  <a:cubicBezTo>
                    <a:pt x="1078866" y="149941"/>
                    <a:pt x="1078097" y="148787"/>
                    <a:pt x="1076944" y="147632"/>
                  </a:cubicBezTo>
                  <a:cubicBezTo>
                    <a:pt x="1070409" y="148787"/>
                    <a:pt x="1063874" y="150710"/>
                    <a:pt x="1057723" y="153404"/>
                  </a:cubicBezTo>
                  <a:cubicBezTo>
                    <a:pt x="1059261" y="150710"/>
                    <a:pt x="1058492" y="148787"/>
                    <a:pt x="1055802" y="147632"/>
                  </a:cubicBezTo>
                  <a:close/>
                  <a:moveTo>
                    <a:pt x="1036580" y="147632"/>
                  </a:moveTo>
                  <a:cubicBezTo>
                    <a:pt x="1027355" y="153790"/>
                    <a:pt x="1015053" y="150710"/>
                    <a:pt x="1005827" y="157253"/>
                  </a:cubicBezTo>
                  <a:cubicBezTo>
                    <a:pt x="1021588" y="157253"/>
                    <a:pt x="1031583" y="157638"/>
                    <a:pt x="1044269" y="147632"/>
                  </a:cubicBezTo>
                  <a:close/>
                  <a:moveTo>
                    <a:pt x="1131147" y="141474"/>
                  </a:moveTo>
                  <a:cubicBezTo>
                    <a:pt x="1130377" y="146863"/>
                    <a:pt x="1126918" y="149557"/>
                    <a:pt x="1121536" y="149171"/>
                  </a:cubicBezTo>
                  <a:cubicBezTo>
                    <a:pt x="1122689" y="147247"/>
                    <a:pt x="1122689" y="145323"/>
                    <a:pt x="1121536" y="143399"/>
                  </a:cubicBezTo>
                  <a:cubicBezTo>
                    <a:pt x="1116923" y="145323"/>
                    <a:pt x="1112694" y="145323"/>
                    <a:pt x="1108082" y="143399"/>
                  </a:cubicBezTo>
                  <a:cubicBezTo>
                    <a:pt x="1108082" y="146477"/>
                    <a:pt x="1109619" y="145708"/>
                    <a:pt x="1111926" y="147247"/>
                  </a:cubicBezTo>
                  <a:cubicBezTo>
                    <a:pt x="1101162" y="147247"/>
                    <a:pt x="1089630" y="153020"/>
                    <a:pt x="1085017" y="147247"/>
                  </a:cubicBezTo>
                  <a:cubicBezTo>
                    <a:pt x="1085017" y="161487"/>
                    <a:pt x="1144601" y="148402"/>
                    <a:pt x="1144601" y="145323"/>
                  </a:cubicBezTo>
                  <a:cubicBezTo>
                    <a:pt x="1139604" y="145708"/>
                    <a:pt x="1134991" y="144168"/>
                    <a:pt x="1131147" y="141474"/>
                  </a:cubicBezTo>
                  <a:close/>
                  <a:moveTo>
                    <a:pt x="924061" y="135101"/>
                  </a:moveTo>
                  <a:cubicBezTo>
                    <a:pt x="934350" y="136135"/>
                    <a:pt x="941534" y="138684"/>
                    <a:pt x="942399" y="143399"/>
                  </a:cubicBezTo>
                  <a:cubicBezTo>
                    <a:pt x="906263" y="143399"/>
                    <a:pt x="870128" y="144938"/>
                    <a:pt x="834378" y="149172"/>
                  </a:cubicBezTo>
                  <a:cubicBezTo>
                    <a:pt x="834378" y="142533"/>
                    <a:pt x="893193" y="131998"/>
                    <a:pt x="924061" y="135101"/>
                  </a:cubicBezTo>
                  <a:close/>
                  <a:moveTo>
                    <a:pt x="962292" y="133249"/>
                  </a:moveTo>
                  <a:cubicBezTo>
                    <a:pt x="966137" y="134837"/>
                    <a:pt x="969116" y="138204"/>
                    <a:pt x="971230" y="143399"/>
                  </a:cubicBezTo>
                  <a:cubicBezTo>
                    <a:pt x="960082" y="143399"/>
                    <a:pt x="943167" y="149172"/>
                    <a:pt x="948165" y="133778"/>
                  </a:cubicBezTo>
                  <a:cubicBezTo>
                    <a:pt x="953739" y="131854"/>
                    <a:pt x="958448" y="131662"/>
                    <a:pt x="962292" y="133249"/>
                  </a:cubicBezTo>
                  <a:close/>
                  <a:moveTo>
                    <a:pt x="1079250" y="104914"/>
                  </a:moveTo>
                  <a:cubicBezTo>
                    <a:pt x="1081172" y="104914"/>
                    <a:pt x="1083094" y="105684"/>
                    <a:pt x="1085017" y="106838"/>
                  </a:cubicBezTo>
                  <a:cubicBezTo>
                    <a:pt x="1079634" y="106838"/>
                    <a:pt x="1073099" y="109917"/>
                    <a:pt x="1079250" y="104914"/>
                  </a:cubicBezTo>
                  <a:close/>
                  <a:moveTo>
                    <a:pt x="1017360" y="99141"/>
                  </a:moveTo>
                  <a:cubicBezTo>
                    <a:pt x="1015438" y="100296"/>
                    <a:pt x="1013515" y="101835"/>
                    <a:pt x="1011593" y="102990"/>
                  </a:cubicBezTo>
                  <a:cubicBezTo>
                    <a:pt x="1013900" y="102990"/>
                    <a:pt x="1022742" y="99141"/>
                    <a:pt x="1017360" y="99141"/>
                  </a:cubicBezTo>
                  <a:close/>
                  <a:moveTo>
                    <a:pt x="1133068" y="93369"/>
                  </a:moveTo>
                  <a:cubicBezTo>
                    <a:pt x="1134989" y="96063"/>
                    <a:pt x="1131146" y="104145"/>
                    <a:pt x="1127302" y="101066"/>
                  </a:cubicBezTo>
                  <a:cubicBezTo>
                    <a:pt x="1129224" y="98372"/>
                    <a:pt x="1131146" y="96063"/>
                    <a:pt x="1133068" y="93369"/>
                  </a:cubicBezTo>
                  <a:close/>
                  <a:moveTo>
                    <a:pt x="1179198" y="70278"/>
                  </a:moveTo>
                  <a:cubicBezTo>
                    <a:pt x="1141526" y="96833"/>
                    <a:pt x="1161899" y="110302"/>
                    <a:pt x="1163822" y="112611"/>
                  </a:cubicBezTo>
                  <a:cubicBezTo>
                    <a:pt x="1169973" y="112611"/>
                    <a:pt x="1169204" y="107223"/>
                    <a:pt x="1173432" y="102605"/>
                  </a:cubicBezTo>
                  <a:cubicBezTo>
                    <a:pt x="1173432" y="105683"/>
                    <a:pt x="1167666" y="119923"/>
                    <a:pt x="1167666" y="119923"/>
                  </a:cubicBezTo>
                  <a:cubicBezTo>
                    <a:pt x="1172279" y="126081"/>
                    <a:pt x="1188039" y="131084"/>
                    <a:pt x="1194959" y="131853"/>
                  </a:cubicBezTo>
                  <a:cubicBezTo>
                    <a:pt x="1205723" y="133008"/>
                    <a:pt x="1227635" y="126850"/>
                    <a:pt x="1231094" y="116074"/>
                  </a:cubicBezTo>
                  <a:cubicBezTo>
                    <a:pt x="1223021" y="116074"/>
                    <a:pt x="1218409" y="118384"/>
                    <a:pt x="1211873" y="123771"/>
                  </a:cubicBezTo>
                  <a:cubicBezTo>
                    <a:pt x="1213411" y="124156"/>
                    <a:pt x="1214564" y="124541"/>
                    <a:pt x="1215718" y="125695"/>
                  </a:cubicBezTo>
                  <a:cubicBezTo>
                    <a:pt x="1198803" y="125695"/>
                    <a:pt x="1180351" y="111841"/>
                    <a:pt x="1176507" y="94908"/>
                  </a:cubicBezTo>
                  <a:cubicBezTo>
                    <a:pt x="1173432" y="82593"/>
                    <a:pt x="1175354" y="87211"/>
                    <a:pt x="1176892" y="77205"/>
                  </a:cubicBezTo>
                  <a:cubicBezTo>
                    <a:pt x="1177276" y="75666"/>
                    <a:pt x="1188809" y="63350"/>
                    <a:pt x="1179198" y="70278"/>
                  </a:cubicBezTo>
                  <a:close/>
                  <a:moveTo>
                    <a:pt x="1177276" y="62581"/>
                  </a:moveTo>
                  <a:cubicBezTo>
                    <a:pt x="1178045" y="67199"/>
                    <a:pt x="1183043" y="66814"/>
                    <a:pt x="1183043" y="62581"/>
                  </a:cubicBezTo>
                  <a:close/>
                  <a:moveTo>
                    <a:pt x="1211873" y="31793"/>
                  </a:moveTo>
                  <a:cubicBezTo>
                    <a:pt x="1209567" y="34102"/>
                    <a:pt x="1202263" y="36027"/>
                    <a:pt x="1202263" y="39490"/>
                  </a:cubicBezTo>
                  <a:cubicBezTo>
                    <a:pt x="1207645" y="39490"/>
                    <a:pt x="1217640" y="34872"/>
                    <a:pt x="1221484" y="31793"/>
                  </a:cubicBezTo>
                  <a:close/>
                  <a:moveTo>
                    <a:pt x="1223791" y="29869"/>
                  </a:moveTo>
                  <a:cubicBezTo>
                    <a:pt x="1223791" y="36027"/>
                    <a:pt x="1231094" y="32947"/>
                    <a:pt x="1235323" y="29869"/>
                  </a:cubicBezTo>
                  <a:close/>
                  <a:moveTo>
                    <a:pt x="1442522" y="236"/>
                  </a:moveTo>
                  <a:cubicBezTo>
                    <a:pt x="1453286" y="-918"/>
                    <a:pt x="1467894" y="2545"/>
                    <a:pt x="1479426" y="2161"/>
                  </a:cubicBezTo>
                  <a:cubicBezTo>
                    <a:pt x="1504797" y="1390"/>
                    <a:pt x="1529400" y="2161"/>
                    <a:pt x="1555156" y="2545"/>
                  </a:cubicBezTo>
                  <a:cubicBezTo>
                    <a:pt x="1613587" y="2931"/>
                    <a:pt x="1685088" y="-149"/>
                    <a:pt x="1732371" y="31793"/>
                  </a:cubicBezTo>
                  <a:cubicBezTo>
                    <a:pt x="1720454" y="11397"/>
                    <a:pt x="1736215" y="26406"/>
                    <a:pt x="1748132" y="23712"/>
                  </a:cubicBezTo>
                  <a:cubicBezTo>
                    <a:pt x="1758896" y="21018"/>
                    <a:pt x="1766584" y="12936"/>
                    <a:pt x="1780423" y="9858"/>
                  </a:cubicBezTo>
                  <a:cubicBezTo>
                    <a:pt x="1804257" y="4470"/>
                    <a:pt x="1830012" y="9858"/>
                    <a:pt x="1850386" y="11012"/>
                  </a:cubicBezTo>
                  <a:cubicBezTo>
                    <a:pt x="1866147" y="12167"/>
                    <a:pt x="1891903" y="9472"/>
                    <a:pt x="1909971" y="9088"/>
                  </a:cubicBezTo>
                  <a:cubicBezTo>
                    <a:pt x="1942261" y="8703"/>
                    <a:pt x="1986469" y="14091"/>
                    <a:pt x="2011840" y="20248"/>
                  </a:cubicBezTo>
                  <a:cubicBezTo>
                    <a:pt x="2052588" y="30254"/>
                    <a:pt x="2093721" y="43338"/>
                    <a:pt x="2130624" y="63736"/>
                  </a:cubicBezTo>
                  <a:cubicBezTo>
                    <a:pt x="2145232" y="71817"/>
                    <a:pt x="2182136" y="86826"/>
                    <a:pt x="2190978" y="101066"/>
                  </a:cubicBezTo>
                  <a:cubicBezTo>
                    <a:pt x="2192131" y="102990"/>
                    <a:pt x="2184058" y="111457"/>
                    <a:pt x="2185211" y="114535"/>
                  </a:cubicBezTo>
                  <a:cubicBezTo>
                    <a:pt x="2188286" y="121462"/>
                    <a:pt x="2194053" y="127620"/>
                    <a:pt x="2197513" y="134547"/>
                  </a:cubicBezTo>
                  <a:cubicBezTo>
                    <a:pt x="2206354" y="151096"/>
                    <a:pt x="2213273" y="171492"/>
                    <a:pt x="2211351" y="185347"/>
                  </a:cubicBezTo>
                  <a:cubicBezTo>
                    <a:pt x="2208661" y="198047"/>
                    <a:pt x="2204431" y="211131"/>
                    <a:pt x="2203663" y="228449"/>
                  </a:cubicBezTo>
                  <a:cubicBezTo>
                    <a:pt x="2202125" y="273477"/>
                    <a:pt x="2190209" y="317734"/>
                    <a:pt x="2190209" y="363531"/>
                  </a:cubicBezTo>
                  <a:cubicBezTo>
                    <a:pt x="2180598" y="363531"/>
                    <a:pt x="2154458" y="435497"/>
                    <a:pt x="2146001" y="450507"/>
                  </a:cubicBezTo>
                  <a:cubicBezTo>
                    <a:pt x="2132162" y="475521"/>
                    <a:pt x="2126396" y="493609"/>
                    <a:pt x="2103715" y="508233"/>
                  </a:cubicBezTo>
                  <a:cubicBezTo>
                    <a:pt x="2116017" y="508233"/>
                    <a:pt x="2048360" y="584818"/>
                    <a:pt x="2039134" y="594439"/>
                  </a:cubicBezTo>
                  <a:cubicBezTo>
                    <a:pt x="2004921" y="629460"/>
                    <a:pt x="1972630" y="678335"/>
                    <a:pt x="1931882" y="704121"/>
                  </a:cubicBezTo>
                  <a:cubicBezTo>
                    <a:pt x="1885368" y="733753"/>
                    <a:pt x="1829244" y="756075"/>
                    <a:pt x="1780039" y="784168"/>
                  </a:cubicBezTo>
                  <a:cubicBezTo>
                    <a:pt x="1740444" y="806489"/>
                    <a:pt x="1696620" y="845359"/>
                    <a:pt x="1648953" y="845744"/>
                  </a:cubicBezTo>
                  <a:cubicBezTo>
                    <a:pt x="1648953" y="833428"/>
                    <a:pt x="1702770" y="818420"/>
                    <a:pt x="1713150" y="811108"/>
                  </a:cubicBezTo>
                  <a:cubicBezTo>
                    <a:pt x="1728527" y="800332"/>
                    <a:pt x="1773119" y="765311"/>
                    <a:pt x="1776194" y="745299"/>
                  </a:cubicBezTo>
                  <a:cubicBezTo>
                    <a:pt x="1743904" y="749917"/>
                    <a:pt x="1714304" y="778010"/>
                    <a:pt x="1683550" y="789556"/>
                  </a:cubicBezTo>
                  <a:cubicBezTo>
                    <a:pt x="1661254" y="798023"/>
                    <a:pt x="1612818" y="824192"/>
                    <a:pt x="1589368" y="808799"/>
                  </a:cubicBezTo>
                  <a:cubicBezTo>
                    <a:pt x="1600132" y="808414"/>
                    <a:pt x="1618968" y="804180"/>
                    <a:pt x="1622043" y="791481"/>
                  </a:cubicBezTo>
                  <a:cubicBezTo>
                    <a:pt x="1617047" y="786477"/>
                    <a:pt x="1598979" y="798792"/>
                    <a:pt x="1600901" y="783784"/>
                  </a:cubicBezTo>
                  <a:cubicBezTo>
                    <a:pt x="1601285" y="779935"/>
                    <a:pt x="1617047" y="771083"/>
                    <a:pt x="1620122" y="768389"/>
                  </a:cubicBezTo>
                  <a:cubicBezTo>
                    <a:pt x="1623966" y="764541"/>
                    <a:pt x="1618584" y="762232"/>
                    <a:pt x="1624350" y="757614"/>
                  </a:cubicBezTo>
                  <a:cubicBezTo>
                    <a:pt x="1631654" y="751841"/>
                    <a:pt x="1641265" y="750687"/>
                    <a:pt x="1648953" y="745299"/>
                  </a:cubicBezTo>
                  <a:cubicBezTo>
                    <a:pt x="1655488" y="740680"/>
                    <a:pt x="1660485" y="732983"/>
                    <a:pt x="1669712" y="727596"/>
                  </a:cubicBezTo>
                  <a:cubicBezTo>
                    <a:pt x="1678937" y="722208"/>
                    <a:pt x="1691238" y="717590"/>
                    <a:pt x="1700849" y="712971"/>
                  </a:cubicBezTo>
                  <a:cubicBezTo>
                    <a:pt x="1742366" y="692190"/>
                    <a:pt x="1788880" y="678335"/>
                    <a:pt x="1828474" y="654090"/>
                  </a:cubicBezTo>
                  <a:cubicBezTo>
                    <a:pt x="1841929" y="646009"/>
                    <a:pt x="1867301" y="632154"/>
                    <a:pt x="1873836" y="621763"/>
                  </a:cubicBezTo>
                  <a:cubicBezTo>
                    <a:pt x="1884984" y="603675"/>
                    <a:pt x="1883061" y="592515"/>
                    <a:pt x="1905358" y="577506"/>
                  </a:cubicBezTo>
                  <a:cubicBezTo>
                    <a:pt x="1905358" y="588666"/>
                    <a:pt x="1888059" y="589436"/>
                    <a:pt x="1888059" y="598673"/>
                  </a:cubicBezTo>
                  <a:cubicBezTo>
                    <a:pt x="1898823" y="599827"/>
                    <a:pt x="1894978" y="602136"/>
                    <a:pt x="1889981" y="610217"/>
                  </a:cubicBezTo>
                  <a:cubicBezTo>
                    <a:pt x="1893825" y="610217"/>
                    <a:pt x="1917274" y="565190"/>
                    <a:pt x="1916890" y="564036"/>
                  </a:cubicBezTo>
                  <a:cubicBezTo>
                    <a:pt x="1918428" y="564036"/>
                    <a:pt x="1922656" y="560573"/>
                    <a:pt x="1927269" y="555185"/>
                  </a:cubicBezTo>
                  <a:cubicBezTo>
                    <a:pt x="1927653" y="555569"/>
                    <a:pt x="1928038" y="555954"/>
                    <a:pt x="1928806" y="556339"/>
                  </a:cubicBezTo>
                  <a:cubicBezTo>
                    <a:pt x="1932651" y="555185"/>
                    <a:pt x="1934573" y="551721"/>
                    <a:pt x="1933420" y="548258"/>
                  </a:cubicBezTo>
                  <a:cubicBezTo>
                    <a:pt x="1941108" y="538636"/>
                    <a:pt x="1949565" y="526321"/>
                    <a:pt x="1953025" y="517855"/>
                  </a:cubicBezTo>
                  <a:cubicBezTo>
                    <a:pt x="1953410" y="517469"/>
                    <a:pt x="1953410" y="517469"/>
                    <a:pt x="1953410" y="517085"/>
                  </a:cubicBezTo>
                  <a:cubicBezTo>
                    <a:pt x="1955331" y="512852"/>
                    <a:pt x="1955716" y="509388"/>
                    <a:pt x="1954178" y="507849"/>
                  </a:cubicBezTo>
                  <a:cubicBezTo>
                    <a:pt x="1956869" y="507078"/>
                    <a:pt x="1984163" y="482063"/>
                    <a:pt x="1977243" y="496303"/>
                  </a:cubicBezTo>
                  <a:cubicBezTo>
                    <a:pt x="1980703" y="496303"/>
                    <a:pt x="1990313" y="490145"/>
                    <a:pt x="1992620" y="488606"/>
                  </a:cubicBezTo>
                  <a:cubicBezTo>
                    <a:pt x="1988775" y="487067"/>
                    <a:pt x="1991467" y="485912"/>
                    <a:pt x="1994542" y="482833"/>
                  </a:cubicBezTo>
                  <a:cubicBezTo>
                    <a:pt x="1991082" y="483218"/>
                    <a:pt x="1987622" y="484373"/>
                    <a:pt x="1984932" y="486682"/>
                  </a:cubicBezTo>
                  <a:cubicBezTo>
                    <a:pt x="1984932" y="479369"/>
                    <a:pt x="1994542" y="475906"/>
                    <a:pt x="1996464" y="467439"/>
                  </a:cubicBezTo>
                  <a:cubicBezTo>
                    <a:pt x="1972630" y="460897"/>
                    <a:pt x="1951871" y="458588"/>
                    <a:pt x="1925731" y="454354"/>
                  </a:cubicBezTo>
                  <a:cubicBezTo>
                    <a:pt x="1918428" y="453201"/>
                    <a:pt x="1895748" y="440885"/>
                    <a:pt x="1888443" y="442424"/>
                  </a:cubicBezTo>
                  <a:cubicBezTo>
                    <a:pt x="1877679" y="444349"/>
                    <a:pt x="1866532" y="463976"/>
                    <a:pt x="1861150" y="470903"/>
                  </a:cubicBezTo>
                  <a:cubicBezTo>
                    <a:pt x="1851539" y="483218"/>
                    <a:pt x="1830781" y="510542"/>
                    <a:pt x="1825399" y="517469"/>
                  </a:cubicBezTo>
                  <a:lnTo>
                    <a:pt x="1822264" y="523037"/>
                  </a:lnTo>
                  <a:lnTo>
                    <a:pt x="1820270" y="526580"/>
                  </a:lnTo>
                  <a:cubicBezTo>
                    <a:pt x="1813819" y="539406"/>
                    <a:pt x="1804449" y="560188"/>
                    <a:pt x="1801566" y="560188"/>
                  </a:cubicBezTo>
                  <a:cubicBezTo>
                    <a:pt x="1801566" y="520933"/>
                    <a:pt x="1822709" y="504770"/>
                    <a:pt x="1833088" y="469749"/>
                  </a:cubicBezTo>
                  <a:cubicBezTo>
                    <a:pt x="1839239" y="447812"/>
                    <a:pt x="1837701" y="424722"/>
                    <a:pt x="1847311" y="401630"/>
                  </a:cubicBezTo>
                  <a:cubicBezTo>
                    <a:pt x="1851539" y="391625"/>
                    <a:pt x="1884215" y="355834"/>
                    <a:pt x="1884215" y="351601"/>
                  </a:cubicBezTo>
                  <a:cubicBezTo>
                    <a:pt x="1864226" y="351601"/>
                    <a:pt x="1869223" y="349292"/>
                    <a:pt x="1853846" y="358528"/>
                  </a:cubicBezTo>
                  <a:cubicBezTo>
                    <a:pt x="1845774" y="363531"/>
                    <a:pt x="1833088" y="375076"/>
                    <a:pt x="1826553" y="381618"/>
                  </a:cubicBezTo>
                  <a:cubicBezTo>
                    <a:pt x="1810792" y="397397"/>
                    <a:pt x="1793493" y="422028"/>
                    <a:pt x="1781192" y="440500"/>
                  </a:cubicBezTo>
                  <a:cubicBezTo>
                    <a:pt x="1778501" y="444349"/>
                    <a:pt x="1773504" y="452431"/>
                    <a:pt x="1770812" y="455509"/>
                  </a:cubicBezTo>
                  <a:cubicBezTo>
                    <a:pt x="1764662" y="462437"/>
                    <a:pt x="1763124" y="459742"/>
                    <a:pt x="1756974" y="467055"/>
                  </a:cubicBezTo>
                  <a:cubicBezTo>
                    <a:pt x="1754667" y="469749"/>
                    <a:pt x="1743519" y="486297"/>
                    <a:pt x="1744672" y="483603"/>
                  </a:cubicBezTo>
                  <a:cubicBezTo>
                    <a:pt x="1743135" y="487067"/>
                    <a:pt x="1738907" y="483603"/>
                    <a:pt x="1737369" y="490531"/>
                  </a:cubicBezTo>
                  <a:cubicBezTo>
                    <a:pt x="1744672" y="490915"/>
                    <a:pt x="1742750" y="490531"/>
                    <a:pt x="1743135" y="498228"/>
                  </a:cubicBezTo>
                  <a:cubicBezTo>
                    <a:pt x="1718148" y="494764"/>
                    <a:pt x="1739290" y="457818"/>
                    <a:pt x="1727758" y="457818"/>
                  </a:cubicBezTo>
                  <a:cubicBezTo>
                    <a:pt x="1727758" y="460128"/>
                    <a:pt x="1726989" y="462051"/>
                    <a:pt x="1725836" y="463591"/>
                  </a:cubicBezTo>
                  <a:cubicBezTo>
                    <a:pt x="1725836" y="447043"/>
                    <a:pt x="1729296" y="437036"/>
                    <a:pt x="1733524" y="421258"/>
                  </a:cubicBezTo>
                  <a:cubicBezTo>
                    <a:pt x="1721992" y="421258"/>
                    <a:pt x="1716225" y="453201"/>
                    <a:pt x="1710460" y="461667"/>
                  </a:cubicBezTo>
                  <a:cubicBezTo>
                    <a:pt x="1707769" y="422028"/>
                    <a:pt x="1716995" y="379695"/>
                    <a:pt x="1733524" y="343904"/>
                  </a:cubicBezTo>
                  <a:cubicBezTo>
                    <a:pt x="1718917" y="343904"/>
                    <a:pt x="1714688" y="413946"/>
                    <a:pt x="1702770" y="421258"/>
                  </a:cubicBezTo>
                  <a:cubicBezTo>
                    <a:pt x="1705846" y="385852"/>
                    <a:pt x="1724298" y="356219"/>
                    <a:pt x="1733524" y="322737"/>
                  </a:cubicBezTo>
                  <a:cubicBezTo>
                    <a:pt x="1729680" y="322737"/>
                    <a:pt x="1725836" y="325816"/>
                    <a:pt x="1722377" y="331204"/>
                  </a:cubicBezTo>
                  <a:cubicBezTo>
                    <a:pt x="1723530" y="328125"/>
                    <a:pt x="1724298" y="325046"/>
                    <a:pt x="1723914" y="324661"/>
                  </a:cubicBezTo>
                  <a:lnTo>
                    <a:pt x="1718532" y="335437"/>
                  </a:lnTo>
                  <a:lnTo>
                    <a:pt x="1718148" y="336207"/>
                  </a:lnTo>
                  <a:cubicBezTo>
                    <a:pt x="1718532" y="336207"/>
                    <a:pt x="1718917" y="335822"/>
                    <a:pt x="1719685" y="335052"/>
                  </a:cubicBezTo>
                  <a:cubicBezTo>
                    <a:pt x="1718917" y="336207"/>
                    <a:pt x="1718532" y="337361"/>
                    <a:pt x="1717764" y="338516"/>
                  </a:cubicBezTo>
                  <a:cubicBezTo>
                    <a:pt x="1717764" y="338131"/>
                    <a:pt x="1717764" y="338131"/>
                    <a:pt x="1717764" y="337746"/>
                  </a:cubicBezTo>
                  <a:cubicBezTo>
                    <a:pt x="1711228" y="337746"/>
                    <a:pt x="1702387" y="369688"/>
                    <a:pt x="1702387" y="370458"/>
                  </a:cubicBezTo>
                  <a:cubicBezTo>
                    <a:pt x="1688932" y="370458"/>
                    <a:pt x="1691238" y="395473"/>
                    <a:pt x="1683165" y="395473"/>
                  </a:cubicBezTo>
                  <a:cubicBezTo>
                    <a:pt x="1683165" y="362377"/>
                    <a:pt x="1712382" y="336207"/>
                    <a:pt x="1717764" y="304649"/>
                  </a:cubicBezTo>
                  <a:cubicBezTo>
                    <a:pt x="1714304" y="304649"/>
                    <a:pt x="1710075" y="309268"/>
                    <a:pt x="1706231" y="310422"/>
                  </a:cubicBezTo>
                  <a:cubicBezTo>
                    <a:pt x="1706231" y="299262"/>
                    <a:pt x="1711997" y="310422"/>
                    <a:pt x="1708152" y="302725"/>
                  </a:cubicBezTo>
                  <a:cubicBezTo>
                    <a:pt x="1702387" y="308113"/>
                    <a:pt x="1701233" y="308498"/>
                    <a:pt x="1698158" y="310037"/>
                  </a:cubicBezTo>
                  <a:cubicBezTo>
                    <a:pt x="1692007" y="312731"/>
                    <a:pt x="1690085" y="316195"/>
                    <a:pt x="1689700" y="318889"/>
                  </a:cubicBezTo>
                  <a:cubicBezTo>
                    <a:pt x="1688932" y="317734"/>
                    <a:pt x="1687779" y="316195"/>
                    <a:pt x="1686625" y="314270"/>
                  </a:cubicBezTo>
                  <a:cubicBezTo>
                    <a:pt x="1675477" y="324661"/>
                    <a:pt x="1660485" y="332743"/>
                    <a:pt x="1646262" y="337361"/>
                  </a:cubicBezTo>
                  <a:cubicBezTo>
                    <a:pt x="1646262" y="321967"/>
                    <a:pt x="1689317" y="309268"/>
                    <a:pt x="1696236" y="293104"/>
                  </a:cubicBezTo>
                  <a:cubicBezTo>
                    <a:pt x="1685857" y="293104"/>
                    <a:pt x="1677400" y="308113"/>
                    <a:pt x="1667020" y="311576"/>
                  </a:cubicBezTo>
                  <a:cubicBezTo>
                    <a:pt x="1647415" y="318504"/>
                    <a:pt x="1649722" y="313501"/>
                    <a:pt x="1632423" y="308498"/>
                  </a:cubicBezTo>
                  <a:cubicBezTo>
                    <a:pt x="1632423" y="321198"/>
                    <a:pt x="1637805" y="307728"/>
                    <a:pt x="1643955" y="318119"/>
                  </a:cubicBezTo>
                  <a:cubicBezTo>
                    <a:pt x="1621660" y="318119"/>
                    <a:pt x="1601285" y="331588"/>
                    <a:pt x="1578605" y="331588"/>
                  </a:cubicBezTo>
                  <a:cubicBezTo>
                    <a:pt x="1575530" y="330049"/>
                    <a:pt x="1572455" y="328125"/>
                    <a:pt x="1569379" y="326200"/>
                  </a:cubicBezTo>
                  <a:cubicBezTo>
                    <a:pt x="1562844" y="320043"/>
                    <a:pt x="1557846" y="320428"/>
                    <a:pt x="1554003" y="327355"/>
                  </a:cubicBezTo>
                  <a:cubicBezTo>
                    <a:pt x="1548236" y="326971"/>
                    <a:pt x="1544008" y="333898"/>
                    <a:pt x="1538241" y="328125"/>
                  </a:cubicBezTo>
                  <a:cubicBezTo>
                    <a:pt x="1529016" y="328125"/>
                    <a:pt x="1533244" y="327740"/>
                    <a:pt x="1524787" y="324277"/>
                  </a:cubicBezTo>
                  <a:cubicBezTo>
                    <a:pt x="1524787" y="326586"/>
                    <a:pt x="1527478" y="327740"/>
                    <a:pt x="1528631" y="330049"/>
                  </a:cubicBezTo>
                  <a:cubicBezTo>
                    <a:pt x="1515176" y="330049"/>
                    <a:pt x="1473659" y="321198"/>
                    <a:pt x="1459436" y="310807"/>
                  </a:cubicBezTo>
                  <a:cubicBezTo>
                    <a:pt x="1458283" y="315714"/>
                    <a:pt x="1411072" y="321919"/>
                    <a:pt x="1381863" y="319845"/>
                  </a:cubicBezTo>
                  <a:lnTo>
                    <a:pt x="1368661" y="316557"/>
                  </a:lnTo>
                  <a:lnTo>
                    <a:pt x="1351608" y="309412"/>
                  </a:lnTo>
                  <a:cubicBezTo>
                    <a:pt x="1344400" y="308594"/>
                    <a:pt x="1336808" y="308882"/>
                    <a:pt x="1332195" y="308882"/>
                  </a:cubicBezTo>
                  <a:cubicBezTo>
                    <a:pt x="1335655" y="337746"/>
                    <a:pt x="1355260" y="360837"/>
                    <a:pt x="1362948" y="388161"/>
                  </a:cubicBezTo>
                  <a:cubicBezTo>
                    <a:pt x="1357567" y="388161"/>
                    <a:pt x="1359873" y="385467"/>
                    <a:pt x="1357182" y="390086"/>
                  </a:cubicBezTo>
                  <a:cubicBezTo>
                    <a:pt x="1363717" y="392394"/>
                    <a:pt x="1384091" y="400861"/>
                    <a:pt x="1384091" y="407404"/>
                  </a:cubicBezTo>
                  <a:cubicBezTo>
                    <a:pt x="1378709" y="407404"/>
                    <a:pt x="1376787" y="403940"/>
                    <a:pt x="1370637" y="403555"/>
                  </a:cubicBezTo>
                  <a:cubicBezTo>
                    <a:pt x="1370637" y="427800"/>
                    <a:pt x="1406387" y="477061"/>
                    <a:pt x="1419073" y="497073"/>
                  </a:cubicBezTo>
                  <a:cubicBezTo>
                    <a:pt x="1435602" y="523627"/>
                    <a:pt x="1448673" y="557493"/>
                    <a:pt x="1484039" y="544409"/>
                  </a:cubicBezTo>
                  <a:cubicBezTo>
                    <a:pt x="1484039" y="550566"/>
                    <a:pt x="1465203" y="552876"/>
                    <a:pt x="1460206" y="553646"/>
                  </a:cubicBezTo>
                  <a:cubicBezTo>
                    <a:pt x="1439447" y="557493"/>
                    <a:pt x="1442138" y="552876"/>
                    <a:pt x="1431374" y="540945"/>
                  </a:cubicBezTo>
                  <a:cubicBezTo>
                    <a:pt x="1410232" y="516700"/>
                    <a:pt x="1392549" y="477446"/>
                    <a:pt x="1379479" y="448197"/>
                  </a:cubicBezTo>
                  <a:cubicBezTo>
                    <a:pt x="1365639" y="417409"/>
                    <a:pt x="1361027" y="401630"/>
                    <a:pt x="1332195" y="384698"/>
                  </a:cubicBezTo>
                  <a:cubicBezTo>
                    <a:pt x="1306440" y="369304"/>
                    <a:pt x="1284528" y="344289"/>
                    <a:pt x="1254543" y="336207"/>
                  </a:cubicBezTo>
                  <a:cubicBezTo>
                    <a:pt x="1254543" y="373537"/>
                    <a:pt x="1274148" y="418949"/>
                    <a:pt x="1284528" y="455124"/>
                  </a:cubicBezTo>
                  <a:cubicBezTo>
                    <a:pt x="1291063" y="478215"/>
                    <a:pt x="1296829" y="501306"/>
                    <a:pt x="1305286" y="523627"/>
                  </a:cubicBezTo>
                  <a:cubicBezTo>
                    <a:pt x="1316050" y="552105"/>
                    <a:pt x="1332580" y="542484"/>
                    <a:pt x="1356414" y="527090"/>
                  </a:cubicBezTo>
                  <a:cubicBezTo>
                    <a:pt x="1356414" y="537481"/>
                    <a:pt x="1336040" y="544024"/>
                    <a:pt x="1327582" y="546333"/>
                  </a:cubicBezTo>
                  <a:cubicBezTo>
                    <a:pt x="1306823" y="552105"/>
                    <a:pt x="1309515" y="550566"/>
                    <a:pt x="1298751" y="534403"/>
                  </a:cubicBezTo>
                  <a:cubicBezTo>
                    <a:pt x="1281837" y="508618"/>
                    <a:pt x="1277608" y="462051"/>
                    <a:pt x="1268767" y="432419"/>
                  </a:cubicBezTo>
                  <a:cubicBezTo>
                    <a:pt x="1264154" y="417795"/>
                    <a:pt x="1259156" y="403555"/>
                    <a:pt x="1254928" y="389316"/>
                  </a:cubicBezTo>
                  <a:cubicBezTo>
                    <a:pt x="1250315" y="373537"/>
                    <a:pt x="1250700" y="341210"/>
                    <a:pt x="1242626" y="328125"/>
                  </a:cubicBezTo>
                  <a:cubicBezTo>
                    <a:pt x="1236091" y="318119"/>
                    <a:pt x="1218409" y="314270"/>
                    <a:pt x="1210336" y="307343"/>
                  </a:cubicBezTo>
                  <a:cubicBezTo>
                    <a:pt x="1200341" y="298877"/>
                    <a:pt x="1201494" y="293104"/>
                    <a:pt x="1194191" y="283867"/>
                  </a:cubicBezTo>
                  <a:cubicBezTo>
                    <a:pt x="1190346" y="290795"/>
                    <a:pt x="1189578" y="289255"/>
                    <a:pt x="1182658" y="285792"/>
                  </a:cubicBezTo>
                  <a:cubicBezTo>
                    <a:pt x="1182658" y="335822"/>
                    <a:pt x="1189578" y="388546"/>
                    <a:pt x="1186502" y="438191"/>
                  </a:cubicBezTo>
                  <a:cubicBezTo>
                    <a:pt x="1191499" y="433188"/>
                    <a:pt x="1190346" y="442810"/>
                    <a:pt x="1190346" y="445888"/>
                  </a:cubicBezTo>
                  <a:cubicBezTo>
                    <a:pt x="1197650" y="445888"/>
                    <a:pt x="1217640" y="514006"/>
                    <a:pt x="1219178" y="525166"/>
                  </a:cubicBezTo>
                  <a:cubicBezTo>
                    <a:pt x="1198034" y="517469"/>
                    <a:pt x="1204954" y="482063"/>
                    <a:pt x="1186502" y="471288"/>
                  </a:cubicBezTo>
                  <a:cubicBezTo>
                    <a:pt x="1186502" y="484757"/>
                    <a:pt x="1186118" y="494379"/>
                    <a:pt x="1188424" y="504000"/>
                  </a:cubicBezTo>
                  <a:cubicBezTo>
                    <a:pt x="1180351" y="505155"/>
                    <a:pt x="1189578" y="534018"/>
                    <a:pt x="1194959" y="537481"/>
                  </a:cubicBezTo>
                  <a:cubicBezTo>
                    <a:pt x="1203032" y="542100"/>
                    <a:pt x="1225328" y="532864"/>
                    <a:pt x="1236476" y="532864"/>
                  </a:cubicBezTo>
                  <a:cubicBezTo>
                    <a:pt x="1236476" y="546718"/>
                    <a:pt x="1179198" y="539791"/>
                    <a:pt x="1174201" y="534787"/>
                  </a:cubicBezTo>
                  <a:cubicBezTo>
                    <a:pt x="1160362" y="521318"/>
                    <a:pt x="1155749" y="465900"/>
                    <a:pt x="1153442" y="446273"/>
                  </a:cubicBezTo>
                  <a:cubicBezTo>
                    <a:pt x="1151521" y="432034"/>
                    <a:pt x="1145754" y="338131"/>
                    <a:pt x="1144986" y="301185"/>
                  </a:cubicBezTo>
                  <a:cubicBezTo>
                    <a:pt x="1146139" y="296183"/>
                    <a:pt x="1146523" y="291180"/>
                    <a:pt x="1145754" y="286177"/>
                  </a:cubicBezTo>
                  <a:cubicBezTo>
                    <a:pt x="1144986" y="286177"/>
                    <a:pt x="1144986" y="291949"/>
                    <a:pt x="1144986" y="301185"/>
                  </a:cubicBezTo>
                  <a:cubicBezTo>
                    <a:pt x="1144601" y="302340"/>
                    <a:pt x="1144217" y="303879"/>
                    <a:pt x="1143832" y="305419"/>
                  </a:cubicBezTo>
                  <a:cubicBezTo>
                    <a:pt x="1142679" y="297337"/>
                    <a:pt x="1144986" y="257698"/>
                    <a:pt x="1159209" y="265010"/>
                  </a:cubicBezTo>
                  <a:cubicBezTo>
                    <a:pt x="1159978" y="263086"/>
                    <a:pt x="1159209" y="262316"/>
                    <a:pt x="1157287" y="263086"/>
                  </a:cubicBezTo>
                  <a:cubicBezTo>
                    <a:pt x="1168051" y="252695"/>
                    <a:pt x="1163053" y="220368"/>
                    <a:pt x="1157287" y="205359"/>
                  </a:cubicBezTo>
                  <a:cubicBezTo>
                    <a:pt x="1143832" y="208053"/>
                    <a:pt x="1130377" y="214980"/>
                    <a:pt x="1116923" y="216905"/>
                  </a:cubicBezTo>
                  <a:cubicBezTo>
                    <a:pt x="1097702" y="219599"/>
                    <a:pt x="1086939" y="215365"/>
                    <a:pt x="1068487" y="222292"/>
                  </a:cubicBezTo>
                  <a:cubicBezTo>
                    <a:pt x="1045038" y="231143"/>
                    <a:pt x="1023895" y="248077"/>
                    <a:pt x="1001215" y="259238"/>
                  </a:cubicBezTo>
                  <a:cubicBezTo>
                    <a:pt x="945474" y="286561"/>
                    <a:pt x="888966" y="312346"/>
                    <a:pt x="832456" y="338516"/>
                  </a:cubicBezTo>
                  <a:cubicBezTo>
                    <a:pt x="778639" y="363146"/>
                    <a:pt x="723283" y="383543"/>
                    <a:pt x="667927" y="405094"/>
                  </a:cubicBezTo>
                  <a:cubicBezTo>
                    <a:pt x="643709" y="414715"/>
                    <a:pt x="620644" y="421643"/>
                    <a:pt x="596041" y="428955"/>
                  </a:cubicBezTo>
                  <a:cubicBezTo>
                    <a:pt x="582203" y="432803"/>
                    <a:pt x="552603" y="452046"/>
                    <a:pt x="538764" y="444349"/>
                  </a:cubicBezTo>
                  <a:cubicBezTo>
                    <a:pt x="554524" y="444349"/>
                    <a:pt x="580665" y="432034"/>
                    <a:pt x="596426" y="427031"/>
                  </a:cubicBezTo>
                  <a:cubicBezTo>
                    <a:pt x="619491" y="420103"/>
                    <a:pt x="641787" y="410097"/>
                    <a:pt x="664467" y="401630"/>
                  </a:cubicBezTo>
                  <a:cubicBezTo>
                    <a:pt x="714442" y="382773"/>
                    <a:pt x="762493" y="364686"/>
                    <a:pt x="811314" y="341979"/>
                  </a:cubicBezTo>
                  <a:cubicBezTo>
                    <a:pt x="860903" y="318889"/>
                    <a:pt x="910493" y="296183"/>
                    <a:pt x="959313" y="271937"/>
                  </a:cubicBezTo>
                  <a:cubicBezTo>
                    <a:pt x="984685" y="259238"/>
                    <a:pt x="1010825" y="246922"/>
                    <a:pt x="1035043" y="232298"/>
                  </a:cubicBezTo>
                  <a:cubicBezTo>
                    <a:pt x="1041578" y="228065"/>
                    <a:pt x="1095396" y="197277"/>
                    <a:pt x="1095396" y="189965"/>
                  </a:cubicBezTo>
                  <a:cubicBezTo>
                    <a:pt x="1088861" y="189965"/>
                    <a:pt x="1090399" y="189965"/>
                    <a:pt x="1085785" y="191890"/>
                  </a:cubicBezTo>
                  <a:cubicBezTo>
                    <a:pt x="1086554" y="187271"/>
                    <a:pt x="1028123" y="202280"/>
                    <a:pt x="1015822" y="204974"/>
                  </a:cubicBezTo>
                  <a:cubicBezTo>
                    <a:pt x="981993" y="212286"/>
                    <a:pt x="946628" y="225756"/>
                    <a:pt x="912415" y="228835"/>
                  </a:cubicBezTo>
                  <a:cubicBezTo>
                    <a:pt x="912415" y="216519"/>
                    <a:pt x="1035812" y="191504"/>
                    <a:pt x="1049267" y="190350"/>
                  </a:cubicBezTo>
                  <a:cubicBezTo>
                    <a:pt x="1049267" y="193429"/>
                    <a:pt x="1034658" y="195738"/>
                    <a:pt x="1031967" y="198047"/>
                  </a:cubicBezTo>
                  <a:cubicBezTo>
                    <a:pt x="1037734" y="198047"/>
                    <a:pt x="1076175" y="185732"/>
                    <a:pt x="1076175" y="182653"/>
                  </a:cubicBezTo>
                  <a:cubicBezTo>
                    <a:pt x="1069255" y="184193"/>
                    <a:pt x="1061952" y="186116"/>
                    <a:pt x="1055032" y="188426"/>
                  </a:cubicBezTo>
                  <a:cubicBezTo>
                    <a:pt x="1055802" y="185732"/>
                    <a:pt x="1055802" y="183423"/>
                    <a:pt x="1055032" y="180729"/>
                  </a:cubicBezTo>
                  <a:cubicBezTo>
                    <a:pt x="1058108" y="180729"/>
                    <a:pt x="1061183" y="180729"/>
                    <a:pt x="1063874" y="180344"/>
                  </a:cubicBezTo>
                  <a:cubicBezTo>
                    <a:pt x="1064259" y="180344"/>
                    <a:pt x="1065027" y="180344"/>
                    <a:pt x="1066565" y="180729"/>
                  </a:cubicBezTo>
                  <a:cubicBezTo>
                    <a:pt x="1066180" y="180344"/>
                    <a:pt x="1065796" y="179959"/>
                    <a:pt x="1065412" y="179959"/>
                  </a:cubicBezTo>
                  <a:lnTo>
                    <a:pt x="1065421" y="179958"/>
                  </a:lnTo>
                  <a:lnTo>
                    <a:pt x="1064642" y="179958"/>
                  </a:lnTo>
                  <a:cubicBezTo>
                    <a:pt x="1063104" y="179573"/>
                    <a:pt x="1063104" y="179189"/>
                    <a:pt x="1061567" y="178419"/>
                  </a:cubicBezTo>
                  <a:lnTo>
                    <a:pt x="1066179" y="179839"/>
                  </a:lnTo>
                  <a:lnTo>
                    <a:pt x="1097318" y="174956"/>
                  </a:lnTo>
                  <a:cubicBezTo>
                    <a:pt x="1097318" y="178035"/>
                    <a:pt x="1095780" y="177266"/>
                    <a:pt x="1093474" y="178805"/>
                  </a:cubicBezTo>
                  <a:cubicBezTo>
                    <a:pt x="1100009" y="178805"/>
                    <a:pt x="1118461" y="174956"/>
                    <a:pt x="1124227" y="171108"/>
                  </a:cubicBezTo>
                  <a:cubicBezTo>
                    <a:pt x="1108850" y="171108"/>
                    <a:pt x="1093474" y="172262"/>
                    <a:pt x="1078097" y="173032"/>
                  </a:cubicBezTo>
                  <a:cubicBezTo>
                    <a:pt x="1085401" y="180344"/>
                    <a:pt x="1065796" y="171877"/>
                    <a:pt x="1064643" y="171108"/>
                  </a:cubicBezTo>
                  <a:cubicBezTo>
                    <a:pt x="1066180" y="170723"/>
                    <a:pt x="1067334" y="170338"/>
                    <a:pt x="1068487" y="169183"/>
                  </a:cubicBezTo>
                  <a:cubicBezTo>
                    <a:pt x="1052342" y="170723"/>
                    <a:pt x="1035812" y="169953"/>
                    <a:pt x="1024279" y="167259"/>
                  </a:cubicBezTo>
                  <a:cubicBezTo>
                    <a:pt x="1023126" y="174186"/>
                    <a:pt x="883199" y="171877"/>
                    <a:pt x="872051" y="163411"/>
                  </a:cubicBezTo>
                  <a:cubicBezTo>
                    <a:pt x="902036" y="163795"/>
                    <a:pt x="932020" y="161101"/>
                    <a:pt x="961620" y="157253"/>
                  </a:cubicBezTo>
                  <a:cubicBezTo>
                    <a:pt x="974305" y="155329"/>
                    <a:pt x="991220" y="155329"/>
                    <a:pt x="1002752" y="150326"/>
                  </a:cubicBezTo>
                  <a:cubicBezTo>
                    <a:pt x="1006212" y="148402"/>
                    <a:pt x="1008903" y="148016"/>
                    <a:pt x="1010825" y="147632"/>
                  </a:cubicBezTo>
                  <a:cubicBezTo>
                    <a:pt x="1008903" y="147247"/>
                    <a:pt x="1006597" y="146093"/>
                    <a:pt x="1003137" y="143783"/>
                  </a:cubicBezTo>
                  <a:cubicBezTo>
                    <a:pt x="1006212" y="143783"/>
                    <a:pt x="1012747" y="141474"/>
                    <a:pt x="1012747" y="138011"/>
                  </a:cubicBezTo>
                  <a:cubicBezTo>
                    <a:pt x="996217" y="134547"/>
                    <a:pt x="1006597" y="135702"/>
                    <a:pt x="1001215" y="143783"/>
                  </a:cubicBezTo>
                  <a:cubicBezTo>
                    <a:pt x="1001215" y="133392"/>
                    <a:pt x="1001215" y="136856"/>
                    <a:pt x="993526" y="134162"/>
                  </a:cubicBezTo>
                  <a:cubicBezTo>
                    <a:pt x="993142" y="138396"/>
                    <a:pt x="994680" y="142244"/>
                    <a:pt x="997370" y="145708"/>
                  </a:cubicBezTo>
                  <a:cubicBezTo>
                    <a:pt x="989682" y="145708"/>
                    <a:pt x="985453" y="144168"/>
                    <a:pt x="978150" y="143783"/>
                  </a:cubicBezTo>
                  <a:cubicBezTo>
                    <a:pt x="979303" y="136856"/>
                    <a:pt x="980071" y="139550"/>
                    <a:pt x="985838" y="134162"/>
                  </a:cubicBezTo>
                  <a:cubicBezTo>
                    <a:pt x="940861" y="131084"/>
                    <a:pt x="896654" y="123387"/>
                    <a:pt x="852446" y="134932"/>
                  </a:cubicBezTo>
                  <a:cubicBezTo>
                    <a:pt x="844758" y="136856"/>
                    <a:pt x="831687" y="143399"/>
                    <a:pt x="818233" y="148402"/>
                  </a:cubicBezTo>
                  <a:cubicBezTo>
                    <a:pt x="817849" y="148016"/>
                    <a:pt x="817080" y="148016"/>
                    <a:pt x="816311" y="147632"/>
                  </a:cubicBezTo>
                  <a:cubicBezTo>
                    <a:pt x="815927" y="148402"/>
                    <a:pt x="815542" y="148787"/>
                    <a:pt x="815157" y="149557"/>
                  </a:cubicBezTo>
                  <a:cubicBezTo>
                    <a:pt x="802857" y="153790"/>
                    <a:pt x="790555" y="156868"/>
                    <a:pt x="783636" y="153404"/>
                  </a:cubicBezTo>
                  <a:cubicBezTo>
                    <a:pt x="796322" y="153404"/>
                    <a:pt x="817464" y="139166"/>
                    <a:pt x="830150" y="134932"/>
                  </a:cubicBezTo>
                  <a:cubicBezTo>
                    <a:pt x="848602" y="128775"/>
                    <a:pt x="867823" y="123387"/>
                    <a:pt x="887043" y="119923"/>
                  </a:cubicBezTo>
                  <a:cubicBezTo>
                    <a:pt x="921641" y="114151"/>
                    <a:pt x="952778" y="119538"/>
                    <a:pt x="986991" y="123387"/>
                  </a:cubicBezTo>
                  <a:cubicBezTo>
                    <a:pt x="1016975" y="126465"/>
                    <a:pt x="1032737" y="126465"/>
                    <a:pt x="1058492" y="116460"/>
                  </a:cubicBezTo>
                  <a:cubicBezTo>
                    <a:pt x="1076175" y="109917"/>
                    <a:pt x="1095780" y="105299"/>
                    <a:pt x="1114617" y="102605"/>
                  </a:cubicBezTo>
                  <a:cubicBezTo>
                    <a:pt x="1116923" y="102220"/>
                    <a:pt x="1149214" y="106069"/>
                    <a:pt x="1136529" y="93369"/>
                  </a:cubicBezTo>
                  <a:cubicBezTo>
                    <a:pt x="1141526" y="92214"/>
                    <a:pt x="1159593" y="79129"/>
                    <a:pt x="1159593" y="74126"/>
                  </a:cubicBezTo>
                  <a:cubicBezTo>
                    <a:pt x="1149214" y="74126"/>
                    <a:pt x="1143447" y="87981"/>
                    <a:pt x="1134606" y="93369"/>
                  </a:cubicBezTo>
                  <a:cubicBezTo>
                    <a:pt x="1134606" y="79129"/>
                    <a:pt x="1096165" y="108763"/>
                    <a:pt x="1084632" y="102990"/>
                  </a:cubicBezTo>
                  <a:cubicBezTo>
                    <a:pt x="1093089" y="102990"/>
                    <a:pt x="1121536" y="91829"/>
                    <a:pt x="1128840" y="85672"/>
                  </a:cubicBezTo>
                  <a:cubicBezTo>
                    <a:pt x="1103084" y="88365"/>
                    <a:pt x="1083095" y="106838"/>
                    <a:pt x="1057723" y="110687"/>
                  </a:cubicBezTo>
                  <a:cubicBezTo>
                    <a:pt x="1057723" y="107608"/>
                    <a:pt x="1067334" y="103760"/>
                    <a:pt x="1069255" y="99141"/>
                  </a:cubicBezTo>
                  <a:cubicBezTo>
                    <a:pt x="1048113" y="99141"/>
                    <a:pt x="1024279" y="109917"/>
                    <a:pt x="1003521" y="106838"/>
                  </a:cubicBezTo>
                  <a:cubicBezTo>
                    <a:pt x="997755" y="106069"/>
                    <a:pt x="995448" y="99911"/>
                    <a:pt x="987375" y="98756"/>
                  </a:cubicBezTo>
                  <a:cubicBezTo>
                    <a:pt x="972768" y="96447"/>
                    <a:pt x="952010" y="106838"/>
                    <a:pt x="938170" y="99141"/>
                  </a:cubicBezTo>
                  <a:cubicBezTo>
                    <a:pt x="940477" y="99141"/>
                    <a:pt x="942399" y="98372"/>
                    <a:pt x="943936" y="97217"/>
                  </a:cubicBezTo>
                  <a:cubicBezTo>
                    <a:pt x="934326" y="97602"/>
                    <a:pt x="926253" y="99141"/>
                    <a:pt x="917028" y="101066"/>
                  </a:cubicBezTo>
                  <a:cubicBezTo>
                    <a:pt x="916643" y="98372"/>
                    <a:pt x="917796" y="96447"/>
                    <a:pt x="920871" y="95292"/>
                  </a:cubicBezTo>
                  <a:cubicBezTo>
                    <a:pt x="895885" y="95292"/>
                    <a:pt x="875511" y="96833"/>
                    <a:pt x="849755" y="99141"/>
                  </a:cubicBezTo>
                  <a:cubicBezTo>
                    <a:pt x="856290" y="79515"/>
                    <a:pt x="766337" y="98372"/>
                    <a:pt x="755189" y="91445"/>
                  </a:cubicBezTo>
                  <a:cubicBezTo>
                    <a:pt x="757880" y="91059"/>
                    <a:pt x="759802" y="89905"/>
                    <a:pt x="760955" y="87596"/>
                  </a:cubicBezTo>
                  <a:cubicBezTo>
                    <a:pt x="727512" y="76435"/>
                    <a:pt x="694452" y="86442"/>
                    <a:pt x="660623" y="85672"/>
                  </a:cubicBezTo>
                  <a:cubicBezTo>
                    <a:pt x="622181" y="84902"/>
                    <a:pt x="581049" y="79515"/>
                    <a:pt x="541454" y="85672"/>
                  </a:cubicBezTo>
                  <a:cubicBezTo>
                    <a:pt x="541454" y="54114"/>
                    <a:pt x="868207" y="65275"/>
                    <a:pt x="898576" y="66814"/>
                  </a:cubicBezTo>
                  <a:cubicBezTo>
                    <a:pt x="945858" y="69124"/>
                    <a:pt x="993526" y="65275"/>
                    <a:pt x="1040425" y="60656"/>
                  </a:cubicBezTo>
                  <a:cubicBezTo>
                    <a:pt x="1060799" y="58733"/>
                    <a:pt x="1079250" y="55653"/>
                    <a:pt x="1099240" y="49881"/>
                  </a:cubicBezTo>
                  <a:cubicBezTo>
                    <a:pt x="1109619" y="47187"/>
                    <a:pt x="1142294" y="42569"/>
                    <a:pt x="1131147" y="31793"/>
                  </a:cubicBezTo>
                  <a:cubicBezTo>
                    <a:pt x="1146907" y="32178"/>
                    <a:pt x="1161899" y="27945"/>
                    <a:pt x="1177276" y="24097"/>
                  </a:cubicBezTo>
                  <a:cubicBezTo>
                    <a:pt x="1177661" y="21403"/>
                    <a:pt x="1176507" y="19478"/>
                    <a:pt x="1173432" y="18324"/>
                  </a:cubicBezTo>
                  <a:cubicBezTo>
                    <a:pt x="1214180" y="18324"/>
                    <a:pt x="1247240" y="6009"/>
                    <a:pt x="1287603" y="8318"/>
                  </a:cubicBezTo>
                  <a:cubicBezTo>
                    <a:pt x="1307208" y="9472"/>
                    <a:pt x="1327582" y="9472"/>
                    <a:pt x="1348725" y="10242"/>
                  </a:cubicBezTo>
                  <a:cubicBezTo>
                    <a:pt x="1360257" y="10627"/>
                    <a:pt x="1374480" y="7164"/>
                    <a:pt x="1379862" y="6778"/>
                  </a:cubicBezTo>
                  <a:cubicBezTo>
                    <a:pt x="1394086" y="5239"/>
                    <a:pt x="1407156" y="10242"/>
                    <a:pt x="1421379" y="7548"/>
                  </a:cubicBezTo>
                  <a:cubicBezTo>
                    <a:pt x="1430990" y="5624"/>
                    <a:pt x="1437141" y="1006"/>
                    <a:pt x="1442522" y="236"/>
                  </a:cubicBezTo>
                  <a:close/>
                </a:path>
              </a:pathLst>
            </a:custGeom>
            <a:solidFill>
              <a:srgbClr val="E37E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sp>
          <p:nvSpPr>
            <p:cNvPr id="69" name="Google Shape;69;p13"/>
            <p:cNvSpPr/>
            <p:nvPr/>
          </p:nvSpPr>
          <p:spPr>
            <a:xfrm rot="-890396">
              <a:off x="4911061" y="3829684"/>
              <a:ext cx="669237" cy="297049"/>
            </a:xfrm>
            <a:custGeom>
              <a:rect b="b" l="l" r="r" t="t"/>
              <a:pathLst>
                <a:path extrusionOk="0" h="1368366" w="2211673">
                  <a:moveTo>
                    <a:pt x="190869" y="1360669"/>
                  </a:moveTo>
                  <a:cubicBezTo>
                    <a:pt x="196635" y="1362593"/>
                    <a:pt x="196251" y="1362593"/>
                    <a:pt x="198557" y="1368366"/>
                  </a:cubicBezTo>
                  <a:cubicBezTo>
                    <a:pt x="195866" y="1365672"/>
                    <a:pt x="193559" y="1363363"/>
                    <a:pt x="190869" y="1360669"/>
                  </a:cubicBezTo>
                  <a:close/>
                  <a:moveTo>
                    <a:pt x="163959" y="1333729"/>
                  </a:moveTo>
                  <a:cubicBezTo>
                    <a:pt x="170109" y="1336423"/>
                    <a:pt x="174722" y="1341041"/>
                    <a:pt x="177414" y="1347198"/>
                  </a:cubicBezTo>
                  <a:cubicBezTo>
                    <a:pt x="172031" y="1347198"/>
                    <a:pt x="165881" y="1339887"/>
                    <a:pt x="163959" y="1333729"/>
                  </a:cubicBezTo>
                  <a:close/>
                  <a:moveTo>
                    <a:pt x="146661" y="1314487"/>
                  </a:moveTo>
                  <a:cubicBezTo>
                    <a:pt x="151273" y="1317181"/>
                    <a:pt x="154349" y="1321030"/>
                    <a:pt x="156271" y="1326033"/>
                  </a:cubicBezTo>
                  <a:cubicBezTo>
                    <a:pt x="152043" y="1326033"/>
                    <a:pt x="147814" y="1317566"/>
                    <a:pt x="146661" y="1314487"/>
                  </a:cubicBezTo>
                  <a:close/>
                  <a:moveTo>
                    <a:pt x="100147" y="1256760"/>
                  </a:moveTo>
                  <a:cubicBezTo>
                    <a:pt x="110142" y="1263302"/>
                    <a:pt x="119367" y="1276002"/>
                    <a:pt x="123212" y="1287547"/>
                  </a:cubicBezTo>
                  <a:cubicBezTo>
                    <a:pt x="116292" y="1287547"/>
                    <a:pt x="102069" y="1263302"/>
                    <a:pt x="100147" y="1256760"/>
                  </a:cubicBezTo>
                  <a:close/>
                  <a:moveTo>
                    <a:pt x="77082" y="1221739"/>
                  </a:moveTo>
                  <a:cubicBezTo>
                    <a:pt x="83617" y="1227512"/>
                    <a:pt x="88230" y="1234824"/>
                    <a:pt x="90537" y="1242906"/>
                  </a:cubicBezTo>
                  <a:cubicBezTo>
                    <a:pt x="85539" y="1242906"/>
                    <a:pt x="78235" y="1226358"/>
                    <a:pt x="77082" y="1221739"/>
                  </a:cubicBezTo>
                  <a:close/>
                  <a:moveTo>
                    <a:pt x="65549" y="1202496"/>
                  </a:moveTo>
                  <a:cubicBezTo>
                    <a:pt x="71315" y="1207884"/>
                    <a:pt x="75159" y="1214426"/>
                    <a:pt x="77081" y="1221739"/>
                  </a:cubicBezTo>
                  <a:cubicBezTo>
                    <a:pt x="72468" y="1221739"/>
                    <a:pt x="66702" y="1206729"/>
                    <a:pt x="65549" y="1202496"/>
                  </a:cubicBezTo>
                  <a:close/>
                  <a:moveTo>
                    <a:pt x="17012" y="1085820"/>
                  </a:moveTo>
                  <a:lnTo>
                    <a:pt x="39889" y="1142316"/>
                  </a:lnTo>
                  <a:cubicBezTo>
                    <a:pt x="49019" y="1160644"/>
                    <a:pt x="58246" y="1178828"/>
                    <a:pt x="63628" y="1198647"/>
                  </a:cubicBezTo>
                  <a:cubicBezTo>
                    <a:pt x="49212" y="1198647"/>
                    <a:pt x="35445" y="1161630"/>
                    <a:pt x="24759" y="1119905"/>
                  </a:cubicBezTo>
                  <a:close/>
                  <a:moveTo>
                    <a:pt x="15191" y="1077806"/>
                  </a:moveTo>
                  <a:lnTo>
                    <a:pt x="17012" y="1085820"/>
                  </a:lnTo>
                  <a:lnTo>
                    <a:pt x="16728" y="1085119"/>
                  </a:lnTo>
                  <a:cubicBezTo>
                    <a:pt x="16344" y="1082809"/>
                    <a:pt x="15575" y="1080500"/>
                    <a:pt x="15191" y="1077806"/>
                  </a:cubicBezTo>
                  <a:close/>
                  <a:moveTo>
                    <a:pt x="73237" y="963507"/>
                  </a:moveTo>
                  <a:cubicBezTo>
                    <a:pt x="74775" y="966201"/>
                    <a:pt x="75159" y="973128"/>
                    <a:pt x="71315" y="973128"/>
                  </a:cubicBezTo>
                  <a:cubicBezTo>
                    <a:pt x="71315" y="969665"/>
                    <a:pt x="72084" y="966586"/>
                    <a:pt x="73237" y="963507"/>
                  </a:cubicBezTo>
                  <a:close/>
                  <a:moveTo>
                    <a:pt x="84769" y="923097"/>
                  </a:moveTo>
                  <a:cubicBezTo>
                    <a:pt x="86307" y="926176"/>
                    <a:pt x="87076" y="929255"/>
                    <a:pt x="86692" y="932718"/>
                  </a:cubicBezTo>
                  <a:cubicBezTo>
                    <a:pt x="79387" y="932718"/>
                    <a:pt x="83232" y="927330"/>
                    <a:pt x="84769" y="923097"/>
                  </a:cubicBezTo>
                  <a:close/>
                  <a:moveTo>
                    <a:pt x="94379" y="897698"/>
                  </a:moveTo>
                  <a:cubicBezTo>
                    <a:pt x="97454" y="902701"/>
                    <a:pt x="92842" y="920788"/>
                    <a:pt x="86692" y="920788"/>
                  </a:cubicBezTo>
                  <a:cubicBezTo>
                    <a:pt x="86692" y="913477"/>
                    <a:pt x="92458" y="905010"/>
                    <a:pt x="94379" y="897698"/>
                  </a:cubicBezTo>
                  <a:close/>
                  <a:moveTo>
                    <a:pt x="105913" y="872683"/>
                  </a:moveTo>
                  <a:cubicBezTo>
                    <a:pt x="108604" y="878841"/>
                    <a:pt x="102453" y="888077"/>
                    <a:pt x="98225" y="891926"/>
                  </a:cubicBezTo>
                  <a:cubicBezTo>
                    <a:pt x="98225" y="884229"/>
                    <a:pt x="102453" y="879610"/>
                    <a:pt x="105913" y="872683"/>
                  </a:cubicBezTo>
                  <a:close/>
                  <a:moveTo>
                    <a:pt x="115522" y="851516"/>
                  </a:moveTo>
                  <a:cubicBezTo>
                    <a:pt x="116675" y="854595"/>
                    <a:pt x="115522" y="863062"/>
                    <a:pt x="111678" y="863062"/>
                  </a:cubicBezTo>
                  <a:cubicBezTo>
                    <a:pt x="110910" y="858443"/>
                    <a:pt x="112063" y="854595"/>
                    <a:pt x="115522" y="851516"/>
                  </a:cubicBezTo>
                  <a:close/>
                  <a:moveTo>
                    <a:pt x="129362" y="822653"/>
                  </a:moveTo>
                  <a:cubicBezTo>
                    <a:pt x="131668" y="828041"/>
                    <a:pt x="128593" y="834199"/>
                    <a:pt x="123596" y="834199"/>
                  </a:cubicBezTo>
                  <a:cubicBezTo>
                    <a:pt x="123212" y="829580"/>
                    <a:pt x="125133" y="825732"/>
                    <a:pt x="129362" y="822653"/>
                  </a:cubicBezTo>
                  <a:close/>
                  <a:moveTo>
                    <a:pt x="132822" y="813032"/>
                  </a:moveTo>
                  <a:cubicBezTo>
                    <a:pt x="134360" y="815726"/>
                    <a:pt x="134744" y="820729"/>
                    <a:pt x="130900" y="820729"/>
                  </a:cubicBezTo>
                  <a:cubicBezTo>
                    <a:pt x="130900" y="816496"/>
                    <a:pt x="131284" y="816496"/>
                    <a:pt x="132822" y="813032"/>
                  </a:cubicBezTo>
                  <a:close/>
                  <a:moveTo>
                    <a:pt x="1624350" y="791865"/>
                  </a:moveTo>
                  <a:cubicBezTo>
                    <a:pt x="1625119" y="796098"/>
                    <a:pt x="1622428" y="793789"/>
                    <a:pt x="1626272" y="795714"/>
                  </a:cubicBezTo>
                  <a:cubicBezTo>
                    <a:pt x="1625119" y="792250"/>
                    <a:pt x="1625888" y="793789"/>
                    <a:pt x="1624350" y="791865"/>
                  </a:cubicBezTo>
                  <a:close/>
                  <a:moveTo>
                    <a:pt x="1647415" y="784168"/>
                  </a:moveTo>
                  <a:cubicBezTo>
                    <a:pt x="1643955" y="791095"/>
                    <a:pt x="1634345" y="788787"/>
                    <a:pt x="1628195" y="793789"/>
                  </a:cubicBezTo>
                  <a:cubicBezTo>
                    <a:pt x="1633960" y="793789"/>
                    <a:pt x="1657025" y="791481"/>
                    <a:pt x="1657025" y="784168"/>
                  </a:cubicBezTo>
                  <a:cubicBezTo>
                    <a:pt x="1653950" y="785323"/>
                    <a:pt x="1650490" y="785323"/>
                    <a:pt x="1647415" y="784168"/>
                  </a:cubicBezTo>
                  <a:close/>
                  <a:moveTo>
                    <a:pt x="150504" y="778396"/>
                  </a:moveTo>
                  <a:cubicBezTo>
                    <a:pt x="159730" y="779935"/>
                    <a:pt x="157424" y="781090"/>
                    <a:pt x="148582" y="791865"/>
                  </a:cubicBezTo>
                  <a:cubicBezTo>
                    <a:pt x="149351" y="787247"/>
                    <a:pt x="149735" y="783014"/>
                    <a:pt x="150504" y="778396"/>
                  </a:cubicBezTo>
                  <a:close/>
                  <a:moveTo>
                    <a:pt x="54016" y="756844"/>
                  </a:moveTo>
                  <a:cubicBezTo>
                    <a:pt x="60167" y="769929"/>
                    <a:pt x="27491" y="823038"/>
                    <a:pt x="23648" y="837662"/>
                  </a:cubicBezTo>
                  <a:cubicBezTo>
                    <a:pt x="12884" y="879225"/>
                    <a:pt x="5964" y="921558"/>
                    <a:pt x="5964" y="964276"/>
                  </a:cubicBezTo>
                  <a:cubicBezTo>
                    <a:pt x="5964" y="999298"/>
                    <a:pt x="7118" y="1034318"/>
                    <a:pt x="13653" y="1068954"/>
                  </a:cubicBezTo>
                  <a:cubicBezTo>
                    <a:pt x="7886" y="1040090"/>
                    <a:pt x="4042" y="1015461"/>
                    <a:pt x="3273" y="1007379"/>
                  </a:cubicBezTo>
                  <a:cubicBezTo>
                    <a:pt x="-1339" y="967355"/>
                    <a:pt x="-1724" y="926561"/>
                    <a:pt x="6349" y="886922"/>
                  </a:cubicBezTo>
                  <a:cubicBezTo>
                    <a:pt x="15959" y="839586"/>
                    <a:pt x="39793" y="801486"/>
                    <a:pt x="54016" y="756844"/>
                  </a:cubicBezTo>
                  <a:close/>
                  <a:moveTo>
                    <a:pt x="1813098" y="752996"/>
                  </a:moveTo>
                  <a:cubicBezTo>
                    <a:pt x="1810023" y="755305"/>
                    <a:pt x="1807716" y="757614"/>
                    <a:pt x="1805410" y="760692"/>
                  </a:cubicBezTo>
                  <a:cubicBezTo>
                    <a:pt x="1809254" y="759538"/>
                    <a:pt x="1822709" y="757998"/>
                    <a:pt x="1822709" y="752996"/>
                  </a:cubicBezTo>
                  <a:close/>
                  <a:moveTo>
                    <a:pt x="65549" y="737602"/>
                  </a:moveTo>
                  <a:cubicBezTo>
                    <a:pt x="66702" y="741451"/>
                    <a:pt x="60936" y="756845"/>
                    <a:pt x="55938" y="756845"/>
                  </a:cubicBezTo>
                  <a:cubicBezTo>
                    <a:pt x="55169" y="749532"/>
                    <a:pt x="58629" y="742990"/>
                    <a:pt x="65549" y="737602"/>
                  </a:cubicBezTo>
                  <a:close/>
                  <a:moveTo>
                    <a:pt x="183180" y="726056"/>
                  </a:moveTo>
                  <a:cubicBezTo>
                    <a:pt x="187024" y="731444"/>
                    <a:pt x="161653" y="771467"/>
                    <a:pt x="156271" y="776086"/>
                  </a:cubicBezTo>
                  <a:cubicBezTo>
                    <a:pt x="156271" y="760307"/>
                    <a:pt x="175491" y="741065"/>
                    <a:pt x="183180" y="726056"/>
                  </a:cubicBezTo>
                  <a:close/>
                  <a:moveTo>
                    <a:pt x="1869223" y="716435"/>
                  </a:moveTo>
                  <a:cubicBezTo>
                    <a:pt x="1869223" y="720669"/>
                    <a:pt x="1831934" y="736063"/>
                    <a:pt x="1826937" y="747223"/>
                  </a:cubicBezTo>
                  <a:cubicBezTo>
                    <a:pt x="1836163" y="747223"/>
                    <a:pt x="1847311" y="736832"/>
                    <a:pt x="1851924" y="733753"/>
                  </a:cubicBezTo>
                  <a:cubicBezTo>
                    <a:pt x="1860381" y="728366"/>
                    <a:pt x="1872298" y="726826"/>
                    <a:pt x="1878833" y="720284"/>
                  </a:cubicBezTo>
                  <a:cubicBezTo>
                    <a:pt x="1876142" y="717975"/>
                    <a:pt x="1872683" y="717590"/>
                    <a:pt x="1869223" y="716435"/>
                  </a:cubicBezTo>
                  <a:close/>
                  <a:moveTo>
                    <a:pt x="194713" y="706814"/>
                  </a:moveTo>
                  <a:cubicBezTo>
                    <a:pt x="196251" y="709508"/>
                    <a:pt x="196635" y="714511"/>
                    <a:pt x="192791" y="714511"/>
                  </a:cubicBezTo>
                  <a:cubicBezTo>
                    <a:pt x="192791" y="710278"/>
                    <a:pt x="193175" y="710278"/>
                    <a:pt x="194713" y="706814"/>
                  </a:cubicBezTo>
                  <a:close/>
                  <a:moveTo>
                    <a:pt x="227387" y="656784"/>
                  </a:moveTo>
                  <a:cubicBezTo>
                    <a:pt x="236613" y="661787"/>
                    <a:pt x="225081" y="666790"/>
                    <a:pt x="219699" y="672178"/>
                  </a:cubicBezTo>
                  <a:cubicBezTo>
                    <a:pt x="219699" y="666020"/>
                    <a:pt x="225465" y="662942"/>
                    <a:pt x="227387" y="656784"/>
                  </a:cubicBezTo>
                  <a:close/>
                  <a:moveTo>
                    <a:pt x="127057" y="654090"/>
                  </a:moveTo>
                  <a:cubicBezTo>
                    <a:pt x="113986" y="673333"/>
                    <a:pt x="71700" y="737602"/>
                    <a:pt x="67472" y="737602"/>
                  </a:cubicBezTo>
                  <a:cubicBezTo>
                    <a:pt x="67472" y="711048"/>
                    <a:pt x="108604" y="677566"/>
                    <a:pt x="127057" y="654090"/>
                  </a:cubicBezTo>
                  <a:close/>
                  <a:moveTo>
                    <a:pt x="134744" y="643315"/>
                  </a:moveTo>
                  <a:cubicBezTo>
                    <a:pt x="142047" y="643315"/>
                    <a:pt x="137434" y="649087"/>
                    <a:pt x="132822" y="649087"/>
                  </a:cubicBezTo>
                  <a:cubicBezTo>
                    <a:pt x="132822" y="646779"/>
                    <a:pt x="133975" y="645624"/>
                    <a:pt x="134744" y="643315"/>
                  </a:cubicBezTo>
                  <a:close/>
                  <a:moveTo>
                    <a:pt x="152427" y="625996"/>
                  </a:moveTo>
                  <a:cubicBezTo>
                    <a:pt x="156271" y="630614"/>
                    <a:pt x="142047" y="640236"/>
                    <a:pt x="138972" y="643314"/>
                  </a:cubicBezTo>
                  <a:cubicBezTo>
                    <a:pt x="142432" y="636772"/>
                    <a:pt x="147045" y="630999"/>
                    <a:pt x="152427" y="625996"/>
                  </a:cubicBezTo>
                  <a:close/>
                  <a:moveTo>
                    <a:pt x="273517" y="597133"/>
                  </a:moveTo>
                  <a:cubicBezTo>
                    <a:pt x="275824" y="597133"/>
                    <a:pt x="277746" y="597903"/>
                    <a:pt x="279284" y="599057"/>
                  </a:cubicBezTo>
                  <a:cubicBezTo>
                    <a:pt x="258141" y="613296"/>
                    <a:pt x="252374" y="641775"/>
                    <a:pt x="231232" y="656784"/>
                  </a:cubicBezTo>
                  <a:cubicBezTo>
                    <a:pt x="231232" y="642545"/>
                    <a:pt x="266598" y="610988"/>
                    <a:pt x="273517" y="597133"/>
                  </a:cubicBezTo>
                  <a:close/>
                  <a:moveTo>
                    <a:pt x="179336" y="596748"/>
                  </a:moveTo>
                  <a:cubicBezTo>
                    <a:pt x="183179" y="602136"/>
                    <a:pt x="167034" y="612912"/>
                    <a:pt x="163959" y="615991"/>
                  </a:cubicBezTo>
                  <a:cubicBezTo>
                    <a:pt x="163959" y="608678"/>
                    <a:pt x="174722" y="601366"/>
                    <a:pt x="179336" y="596748"/>
                  </a:cubicBezTo>
                  <a:close/>
                  <a:moveTo>
                    <a:pt x="279283" y="589051"/>
                  </a:moveTo>
                  <a:cubicBezTo>
                    <a:pt x="281974" y="589436"/>
                    <a:pt x="283128" y="590590"/>
                    <a:pt x="283128" y="592899"/>
                  </a:cubicBezTo>
                  <a:cubicBezTo>
                    <a:pt x="280052" y="592899"/>
                    <a:pt x="281590" y="594054"/>
                    <a:pt x="279283" y="594823"/>
                  </a:cubicBezTo>
                  <a:cubicBezTo>
                    <a:pt x="278515" y="592899"/>
                    <a:pt x="278515" y="590975"/>
                    <a:pt x="279283" y="589051"/>
                  </a:cubicBezTo>
                  <a:close/>
                  <a:moveTo>
                    <a:pt x="188946" y="585203"/>
                  </a:moveTo>
                  <a:cubicBezTo>
                    <a:pt x="197787" y="585203"/>
                    <a:pt x="185870" y="593669"/>
                    <a:pt x="183180" y="594824"/>
                  </a:cubicBezTo>
                  <a:cubicBezTo>
                    <a:pt x="184333" y="591361"/>
                    <a:pt x="186255" y="587897"/>
                    <a:pt x="188946" y="585203"/>
                  </a:cubicBezTo>
                  <a:close/>
                  <a:moveTo>
                    <a:pt x="286971" y="583278"/>
                  </a:moveTo>
                  <a:cubicBezTo>
                    <a:pt x="292738" y="588666"/>
                    <a:pt x="284665" y="590590"/>
                    <a:pt x="285050" y="590975"/>
                  </a:cubicBezTo>
                  <a:cubicBezTo>
                    <a:pt x="281206" y="587896"/>
                    <a:pt x="285818" y="586742"/>
                    <a:pt x="286971" y="583278"/>
                  </a:cubicBezTo>
                  <a:close/>
                  <a:moveTo>
                    <a:pt x="312343" y="560188"/>
                  </a:moveTo>
                  <a:cubicBezTo>
                    <a:pt x="320801" y="560188"/>
                    <a:pt x="297736" y="579816"/>
                    <a:pt x="293123" y="581355"/>
                  </a:cubicBezTo>
                  <a:cubicBezTo>
                    <a:pt x="293123" y="573273"/>
                    <a:pt x="307346" y="565576"/>
                    <a:pt x="312343" y="560188"/>
                  </a:cubicBezTo>
                  <a:close/>
                  <a:moveTo>
                    <a:pt x="321954" y="550566"/>
                  </a:moveTo>
                  <a:cubicBezTo>
                    <a:pt x="329642" y="550566"/>
                    <a:pt x="320416" y="555954"/>
                    <a:pt x="316188" y="560187"/>
                  </a:cubicBezTo>
                  <a:cubicBezTo>
                    <a:pt x="316188" y="551721"/>
                    <a:pt x="317341" y="555954"/>
                    <a:pt x="321954" y="550566"/>
                  </a:cubicBezTo>
                  <a:close/>
                  <a:moveTo>
                    <a:pt x="1930728" y="546718"/>
                  </a:moveTo>
                  <a:cubicBezTo>
                    <a:pt x="1931113" y="547103"/>
                    <a:pt x="1931113" y="547873"/>
                    <a:pt x="1931113" y="548257"/>
                  </a:cubicBezTo>
                  <a:cubicBezTo>
                    <a:pt x="1929191" y="550566"/>
                    <a:pt x="1927269" y="553260"/>
                    <a:pt x="1925347" y="555184"/>
                  </a:cubicBezTo>
                  <a:cubicBezTo>
                    <a:pt x="1924962" y="552490"/>
                    <a:pt x="1930345" y="547488"/>
                    <a:pt x="1930728" y="546718"/>
                  </a:cubicBezTo>
                  <a:close/>
                  <a:moveTo>
                    <a:pt x="362317" y="523627"/>
                  </a:moveTo>
                  <a:cubicBezTo>
                    <a:pt x="369620" y="523627"/>
                    <a:pt x="362317" y="527091"/>
                    <a:pt x="358473" y="529399"/>
                  </a:cubicBezTo>
                  <a:cubicBezTo>
                    <a:pt x="358473" y="524012"/>
                    <a:pt x="358857" y="526321"/>
                    <a:pt x="362317" y="523627"/>
                  </a:cubicBezTo>
                  <a:close/>
                  <a:moveTo>
                    <a:pt x="260063" y="515930"/>
                  </a:moveTo>
                  <a:cubicBezTo>
                    <a:pt x="269674" y="515930"/>
                    <a:pt x="244687" y="534787"/>
                    <a:pt x="241611" y="537481"/>
                  </a:cubicBezTo>
                  <a:cubicBezTo>
                    <a:pt x="225081" y="552875"/>
                    <a:pt x="208936" y="569039"/>
                    <a:pt x="192791" y="585202"/>
                  </a:cubicBezTo>
                  <a:cubicBezTo>
                    <a:pt x="192791" y="563651"/>
                    <a:pt x="248531" y="533633"/>
                    <a:pt x="260063" y="515930"/>
                  </a:cubicBezTo>
                  <a:close/>
                  <a:moveTo>
                    <a:pt x="1949949" y="514006"/>
                  </a:moveTo>
                  <a:cubicBezTo>
                    <a:pt x="1951103" y="515161"/>
                    <a:pt x="1951487" y="516315"/>
                    <a:pt x="1951487" y="517084"/>
                  </a:cubicBezTo>
                  <a:cubicBezTo>
                    <a:pt x="1951103" y="517470"/>
                    <a:pt x="1951103" y="517470"/>
                    <a:pt x="1951103" y="517854"/>
                  </a:cubicBezTo>
                  <a:cubicBezTo>
                    <a:pt x="1950718" y="518239"/>
                    <a:pt x="1949949" y="517084"/>
                    <a:pt x="1949949" y="514006"/>
                  </a:cubicBezTo>
                  <a:close/>
                  <a:moveTo>
                    <a:pt x="281206" y="496688"/>
                  </a:moveTo>
                  <a:cubicBezTo>
                    <a:pt x="291969" y="496688"/>
                    <a:pt x="271595" y="511312"/>
                    <a:pt x="267751" y="512082"/>
                  </a:cubicBezTo>
                  <a:cubicBezTo>
                    <a:pt x="272364" y="507079"/>
                    <a:pt x="276593" y="501691"/>
                    <a:pt x="281206" y="496688"/>
                  </a:cubicBezTo>
                  <a:close/>
                  <a:moveTo>
                    <a:pt x="1718916" y="479369"/>
                  </a:moveTo>
                  <a:cubicBezTo>
                    <a:pt x="1723144" y="483602"/>
                    <a:pt x="1725836" y="488605"/>
                    <a:pt x="1726604" y="494763"/>
                  </a:cubicBezTo>
                  <a:cubicBezTo>
                    <a:pt x="1723914" y="494763"/>
                    <a:pt x="1719301" y="482833"/>
                    <a:pt x="1718916" y="479369"/>
                  </a:cubicBezTo>
                  <a:close/>
                  <a:moveTo>
                    <a:pt x="320031" y="462051"/>
                  </a:moveTo>
                  <a:cubicBezTo>
                    <a:pt x="325413" y="468978"/>
                    <a:pt x="293891" y="490914"/>
                    <a:pt x="289278" y="492838"/>
                  </a:cubicBezTo>
                  <a:cubicBezTo>
                    <a:pt x="289278" y="487836"/>
                    <a:pt x="315418" y="466669"/>
                    <a:pt x="320031" y="462051"/>
                  </a:cubicBezTo>
                  <a:close/>
                  <a:moveTo>
                    <a:pt x="497246" y="460128"/>
                  </a:moveTo>
                  <a:cubicBezTo>
                    <a:pt x="499552" y="460128"/>
                    <a:pt x="501474" y="460898"/>
                    <a:pt x="503012" y="462052"/>
                  </a:cubicBezTo>
                  <a:cubicBezTo>
                    <a:pt x="498399" y="462052"/>
                    <a:pt x="495708" y="464361"/>
                    <a:pt x="491480" y="462052"/>
                  </a:cubicBezTo>
                  <a:cubicBezTo>
                    <a:pt x="493402" y="462052"/>
                    <a:pt x="495324" y="461283"/>
                    <a:pt x="497246" y="460128"/>
                  </a:cubicBezTo>
                  <a:close/>
                  <a:moveTo>
                    <a:pt x="1992235" y="458203"/>
                  </a:moveTo>
                  <a:cubicBezTo>
                    <a:pt x="1991467" y="460128"/>
                    <a:pt x="1991082" y="462051"/>
                    <a:pt x="1990313" y="463976"/>
                  </a:cubicBezTo>
                  <a:cubicBezTo>
                    <a:pt x="1993389" y="463976"/>
                    <a:pt x="1993773" y="458973"/>
                    <a:pt x="1992235" y="458203"/>
                  </a:cubicBezTo>
                  <a:close/>
                  <a:moveTo>
                    <a:pt x="327720" y="453970"/>
                  </a:moveTo>
                  <a:cubicBezTo>
                    <a:pt x="329257" y="456279"/>
                    <a:pt x="326566" y="462436"/>
                    <a:pt x="323876" y="459742"/>
                  </a:cubicBezTo>
                  <a:cubicBezTo>
                    <a:pt x="325029" y="457818"/>
                    <a:pt x="326566" y="455894"/>
                    <a:pt x="327720" y="453970"/>
                  </a:cubicBezTo>
                  <a:close/>
                  <a:moveTo>
                    <a:pt x="516468" y="452046"/>
                  </a:moveTo>
                  <a:cubicBezTo>
                    <a:pt x="519158" y="451661"/>
                    <a:pt x="521850" y="452431"/>
                    <a:pt x="524156" y="453971"/>
                  </a:cubicBezTo>
                  <a:cubicBezTo>
                    <a:pt x="517621" y="457434"/>
                    <a:pt x="510317" y="458589"/>
                    <a:pt x="503013" y="457819"/>
                  </a:cubicBezTo>
                  <a:cubicBezTo>
                    <a:pt x="508010" y="458589"/>
                    <a:pt x="512623" y="456665"/>
                    <a:pt x="516468" y="452046"/>
                  </a:cubicBezTo>
                  <a:close/>
                  <a:moveTo>
                    <a:pt x="531844" y="446273"/>
                  </a:moveTo>
                  <a:cubicBezTo>
                    <a:pt x="534534" y="445888"/>
                    <a:pt x="537226" y="446658"/>
                    <a:pt x="539532" y="448198"/>
                  </a:cubicBezTo>
                  <a:cubicBezTo>
                    <a:pt x="534919" y="450506"/>
                    <a:pt x="530306" y="451276"/>
                    <a:pt x="525309" y="450506"/>
                  </a:cubicBezTo>
                  <a:cubicBezTo>
                    <a:pt x="528384" y="450891"/>
                    <a:pt x="530306" y="449351"/>
                    <a:pt x="531844" y="446273"/>
                  </a:cubicBezTo>
                  <a:close/>
                  <a:moveTo>
                    <a:pt x="1850002" y="432803"/>
                  </a:moveTo>
                  <a:cubicBezTo>
                    <a:pt x="1848849" y="441270"/>
                    <a:pt x="1850771" y="445118"/>
                    <a:pt x="1855768" y="444349"/>
                  </a:cubicBezTo>
                  <a:cubicBezTo>
                    <a:pt x="1858074" y="435497"/>
                    <a:pt x="1856153" y="431649"/>
                    <a:pt x="1850002" y="432803"/>
                  </a:cubicBezTo>
                  <a:close/>
                  <a:moveTo>
                    <a:pt x="354629" y="432803"/>
                  </a:moveTo>
                  <a:cubicBezTo>
                    <a:pt x="363855" y="432803"/>
                    <a:pt x="353092" y="437806"/>
                    <a:pt x="350785" y="438575"/>
                  </a:cubicBezTo>
                  <a:cubicBezTo>
                    <a:pt x="351938" y="436651"/>
                    <a:pt x="353475" y="434727"/>
                    <a:pt x="354629" y="432803"/>
                  </a:cubicBezTo>
                  <a:close/>
                  <a:moveTo>
                    <a:pt x="1935342" y="396243"/>
                  </a:moveTo>
                  <a:cubicBezTo>
                    <a:pt x="1944952" y="400861"/>
                    <a:pt x="1953793" y="409327"/>
                    <a:pt x="1963404" y="412407"/>
                  </a:cubicBezTo>
                  <a:cubicBezTo>
                    <a:pt x="1955331" y="400861"/>
                    <a:pt x="1945337" y="398552"/>
                    <a:pt x="1935342" y="396243"/>
                  </a:cubicBezTo>
                  <a:close/>
                  <a:moveTo>
                    <a:pt x="1738137" y="396243"/>
                  </a:moveTo>
                  <a:cubicBezTo>
                    <a:pt x="1735447" y="401246"/>
                    <a:pt x="1733140" y="406634"/>
                    <a:pt x="1730449" y="411637"/>
                  </a:cubicBezTo>
                  <a:cubicBezTo>
                    <a:pt x="1736215" y="411637"/>
                    <a:pt x="1741597" y="402400"/>
                    <a:pt x="1738137" y="396243"/>
                  </a:cubicBezTo>
                  <a:close/>
                  <a:moveTo>
                    <a:pt x="1765047" y="378925"/>
                  </a:moveTo>
                  <a:cubicBezTo>
                    <a:pt x="1765047" y="383928"/>
                    <a:pt x="1768122" y="384698"/>
                    <a:pt x="1772735" y="386622"/>
                  </a:cubicBezTo>
                  <a:cubicBezTo>
                    <a:pt x="1772735" y="380079"/>
                    <a:pt x="1771582" y="378925"/>
                    <a:pt x="1765047" y="378925"/>
                  </a:cubicBezTo>
                  <a:close/>
                  <a:moveTo>
                    <a:pt x="1894210" y="367764"/>
                  </a:moveTo>
                  <a:cubicBezTo>
                    <a:pt x="1874220" y="387006"/>
                    <a:pt x="1856537" y="400477"/>
                    <a:pt x="1855768" y="431264"/>
                  </a:cubicBezTo>
                  <a:cubicBezTo>
                    <a:pt x="1859228" y="431264"/>
                    <a:pt x="1881139" y="415101"/>
                    <a:pt x="1887674" y="413176"/>
                  </a:cubicBezTo>
                  <a:cubicBezTo>
                    <a:pt x="1903820" y="408173"/>
                    <a:pt x="1921888" y="408558"/>
                    <a:pt x="1938417" y="407788"/>
                  </a:cubicBezTo>
                  <a:cubicBezTo>
                    <a:pt x="1938417" y="403555"/>
                    <a:pt x="1925347" y="395858"/>
                    <a:pt x="1923041" y="392779"/>
                  </a:cubicBezTo>
                  <a:cubicBezTo>
                    <a:pt x="1923041" y="392779"/>
                    <a:pt x="1923425" y="392779"/>
                    <a:pt x="1923425" y="392779"/>
                  </a:cubicBezTo>
                  <a:cubicBezTo>
                    <a:pt x="1922272" y="392394"/>
                    <a:pt x="1920734" y="391625"/>
                    <a:pt x="1919196" y="390855"/>
                  </a:cubicBezTo>
                  <a:cubicBezTo>
                    <a:pt x="1909201" y="385467"/>
                    <a:pt x="1904589" y="371228"/>
                    <a:pt x="1894210" y="367764"/>
                  </a:cubicBezTo>
                  <a:close/>
                  <a:moveTo>
                    <a:pt x="1959945" y="363531"/>
                  </a:moveTo>
                  <a:cubicBezTo>
                    <a:pt x="1954178" y="368919"/>
                    <a:pt x="1989929" y="414331"/>
                    <a:pt x="2002230" y="417409"/>
                  </a:cubicBezTo>
                  <a:cubicBezTo>
                    <a:pt x="2007227" y="412791"/>
                    <a:pt x="2004152" y="404710"/>
                    <a:pt x="2004152" y="400091"/>
                  </a:cubicBezTo>
                  <a:cubicBezTo>
                    <a:pt x="2016069" y="406249"/>
                    <a:pt x="2002999" y="368149"/>
                    <a:pt x="2002230" y="365455"/>
                  </a:cubicBezTo>
                  <a:cubicBezTo>
                    <a:pt x="1995695" y="372382"/>
                    <a:pt x="1972245" y="365455"/>
                    <a:pt x="1959945" y="363531"/>
                  </a:cubicBezTo>
                  <a:close/>
                  <a:moveTo>
                    <a:pt x="1708922" y="358913"/>
                  </a:moveTo>
                  <a:cubicBezTo>
                    <a:pt x="1699311" y="386237"/>
                    <a:pt x="1690854" y="420488"/>
                    <a:pt x="1680475" y="427031"/>
                  </a:cubicBezTo>
                  <a:cubicBezTo>
                    <a:pt x="1680475" y="405864"/>
                    <a:pt x="1697389" y="382003"/>
                    <a:pt x="1708922" y="358913"/>
                  </a:cubicBezTo>
                  <a:close/>
                  <a:moveTo>
                    <a:pt x="1574376" y="321198"/>
                  </a:moveTo>
                  <a:cubicBezTo>
                    <a:pt x="1573223" y="322352"/>
                    <a:pt x="1568995" y="322737"/>
                    <a:pt x="1572070" y="324277"/>
                  </a:cubicBezTo>
                  <a:cubicBezTo>
                    <a:pt x="1573992" y="324277"/>
                    <a:pt x="1575145" y="325431"/>
                    <a:pt x="1576298" y="326971"/>
                  </a:cubicBezTo>
                  <a:cubicBezTo>
                    <a:pt x="1578221" y="322352"/>
                    <a:pt x="1577452" y="320428"/>
                    <a:pt x="1574376" y="321198"/>
                  </a:cubicBezTo>
                  <a:close/>
                  <a:moveTo>
                    <a:pt x="1361027" y="314656"/>
                  </a:moveTo>
                  <a:lnTo>
                    <a:pt x="1368661" y="316557"/>
                  </a:lnTo>
                  <a:lnTo>
                    <a:pt x="1368715" y="316580"/>
                  </a:lnTo>
                  <a:cubicBezTo>
                    <a:pt x="1366408" y="315425"/>
                    <a:pt x="1363717" y="315040"/>
                    <a:pt x="1361027" y="314656"/>
                  </a:cubicBezTo>
                  <a:close/>
                  <a:moveTo>
                    <a:pt x="1953793" y="313501"/>
                  </a:moveTo>
                  <a:cubicBezTo>
                    <a:pt x="1959175" y="319658"/>
                    <a:pt x="1963020" y="318119"/>
                    <a:pt x="1974936" y="323122"/>
                  </a:cubicBezTo>
                  <a:cubicBezTo>
                    <a:pt x="1970323" y="316964"/>
                    <a:pt x="1964173" y="313886"/>
                    <a:pt x="1953793" y="313501"/>
                  </a:cubicBezTo>
                  <a:close/>
                  <a:moveTo>
                    <a:pt x="1242626" y="300032"/>
                  </a:moveTo>
                  <a:cubicBezTo>
                    <a:pt x="1242626" y="318889"/>
                    <a:pt x="1260694" y="326971"/>
                    <a:pt x="1273380" y="335437"/>
                  </a:cubicBezTo>
                  <a:cubicBezTo>
                    <a:pt x="1297213" y="351216"/>
                    <a:pt x="1322200" y="371228"/>
                    <a:pt x="1348725" y="382773"/>
                  </a:cubicBezTo>
                  <a:cubicBezTo>
                    <a:pt x="1337962" y="363531"/>
                    <a:pt x="1317972" y="328894"/>
                    <a:pt x="1313743" y="307728"/>
                  </a:cubicBezTo>
                  <a:cubicBezTo>
                    <a:pt x="1290294" y="305034"/>
                    <a:pt x="1266460" y="300416"/>
                    <a:pt x="1242626" y="300032"/>
                  </a:cubicBezTo>
                  <a:close/>
                  <a:moveTo>
                    <a:pt x="1213796" y="297722"/>
                  </a:moveTo>
                  <a:cubicBezTo>
                    <a:pt x="1213796" y="303879"/>
                    <a:pt x="1228019" y="308498"/>
                    <a:pt x="1233016" y="311192"/>
                  </a:cubicBezTo>
                  <a:cubicBezTo>
                    <a:pt x="1233016" y="296183"/>
                    <a:pt x="1227635" y="297722"/>
                    <a:pt x="1213796" y="297722"/>
                  </a:cubicBezTo>
                  <a:close/>
                  <a:moveTo>
                    <a:pt x="1375634" y="291949"/>
                  </a:moveTo>
                  <a:cubicBezTo>
                    <a:pt x="1372943" y="293874"/>
                    <a:pt x="1370637" y="295798"/>
                    <a:pt x="1367946" y="297722"/>
                  </a:cubicBezTo>
                  <a:cubicBezTo>
                    <a:pt x="1372559" y="297722"/>
                    <a:pt x="1381016" y="291949"/>
                    <a:pt x="1375634" y="291949"/>
                  </a:cubicBezTo>
                  <a:close/>
                  <a:moveTo>
                    <a:pt x="1350647" y="291949"/>
                  </a:moveTo>
                  <a:cubicBezTo>
                    <a:pt x="1352953" y="298107"/>
                    <a:pt x="1357951" y="300416"/>
                    <a:pt x="1360257" y="293874"/>
                  </a:cubicBezTo>
                  <a:cubicBezTo>
                    <a:pt x="1357951" y="290795"/>
                    <a:pt x="1354875" y="290025"/>
                    <a:pt x="1350647" y="291949"/>
                  </a:cubicBezTo>
                  <a:close/>
                  <a:moveTo>
                    <a:pt x="1718917" y="290025"/>
                  </a:moveTo>
                  <a:cubicBezTo>
                    <a:pt x="1715842" y="291949"/>
                    <a:pt x="1712382" y="293874"/>
                    <a:pt x="1709307" y="295798"/>
                  </a:cubicBezTo>
                  <a:cubicBezTo>
                    <a:pt x="1711228" y="296568"/>
                    <a:pt x="1711613" y="297722"/>
                    <a:pt x="1711228" y="299646"/>
                  </a:cubicBezTo>
                  <a:cubicBezTo>
                    <a:pt x="1713150" y="299262"/>
                    <a:pt x="1724298" y="290025"/>
                    <a:pt x="1718917" y="290025"/>
                  </a:cubicBezTo>
                  <a:close/>
                  <a:moveTo>
                    <a:pt x="1335270" y="288101"/>
                  </a:moveTo>
                  <a:cubicBezTo>
                    <a:pt x="1334887" y="295798"/>
                    <a:pt x="1348725" y="296183"/>
                    <a:pt x="1348725" y="290025"/>
                  </a:cubicBezTo>
                  <a:cubicBezTo>
                    <a:pt x="1339499" y="290795"/>
                    <a:pt x="1345650" y="291564"/>
                    <a:pt x="1335270" y="288101"/>
                  </a:cubicBezTo>
                  <a:close/>
                  <a:moveTo>
                    <a:pt x="1163822" y="286177"/>
                  </a:moveTo>
                  <a:cubicBezTo>
                    <a:pt x="1163053" y="323507"/>
                    <a:pt x="1160362" y="359683"/>
                    <a:pt x="1164591" y="396628"/>
                  </a:cubicBezTo>
                  <a:cubicBezTo>
                    <a:pt x="1167666" y="421258"/>
                    <a:pt x="1159978" y="464361"/>
                    <a:pt x="1175354" y="484757"/>
                  </a:cubicBezTo>
                  <a:cubicBezTo>
                    <a:pt x="1173048" y="447812"/>
                    <a:pt x="1165744" y="410867"/>
                    <a:pt x="1165744" y="373537"/>
                  </a:cubicBezTo>
                  <a:cubicBezTo>
                    <a:pt x="1165744" y="348137"/>
                    <a:pt x="1178045" y="308882"/>
                    <a:pt x="1163822" y="286177"/>
                  </a:cubicBezTo>
                  <a:close/>
                  <a:moveTo>
                    <a:pt x="1774657" y="284253"/>
                  </a:moveTo>
                  <a:cubicBezTo>
                    <a:pt x="1769659" y="287716"/>
                    <a:pt x="1766584" y="292335"/>
                    <a:pt x="1765047" y="297722"/>
                  </a:cubicBezTo>
                  <a:cubicBezTo>
                    <a:pt x="1770044" y="297722"/>
                    <a:pt x="1776579" y="286177"/>
                    <a:pt x="1774657" y="284253"/>
                  </a:cubicBezTo>
                  <a:close/>
                  <a:moveTo>
                    <a:pt x="1260310" y="284253"/>
                  </a:moveTo>
                  <a:cubicBezTo>
                    <a:pt x="1259156" y="290410"/>
                    <a:pt x="1262232" y="291180"/>
                    <a:pt x="1269920" y="286177"/>
                  </a:cubicBezTo>
                  <a:cubicBezTo>
                    <a:pt x="1266460" y="286177"/>
                    <a:pt x="1263385" y="285792"/>
                    <a:pt x="1260310" y="284253"/>
                  </a:cubicBezTo>
                  <a:close/>
                  <a:moveTo>
                    <a:pt x="1389473" y="265010"/>
                  </a:moveTo>
                  <a:cubicBezTo>
                    <a:pt x="1387551" y="266165"/>
                    <a:pt x="1385629" y="267704"/>
                    <a:pt x="1383707" y="268859"/>
                  </a:cubicBezTo>
                  <a:cubicBezTo>
                    <a:pt x="1388704" y="269628"/>
                    <a:pt x="1394086" y="268859"/>
                    <a:pt x="1399084" y="266934"/>
                  </a:cubicBezTo>
                  <a:cubicBezTo>
                    <a:pt x="1395624" y="266934"/>
                    <a:pt x="1392549" y="266165"/>
                    <a:pt x="1389473" y="265010"/>
                  </a:cubicBezTo>
                  <a:close/>
                  <a:moveTo>
                    <a:pt x="1219562" y="243844"/>
                  </a:moveTo>
                  <a:cubicBezTo>
                    <a:pt x="1223791" y="258852"/>
                    <a:pt x="1269920" y="270398"/>
                    <a:pt x="1269920" y="259238"/>
                  </a:cubicBezTo>
                  <a:cubicBezTo>
                    <a:pt x="1261078" y="257698"/>
                    <a:pt x="1265691" y="257698"/>
                    <a:pt x="1267998" y="247692"/>
                  </a:cubicBezTo>
                  <a:cubicBezTo>
                    <a:pt x="1262232" y="247692"/>
                    <a:pt x="1259925" y="253850"/>
                    <a:pt x="1250700" y="253465"/>
                  </a:cubicBezTo>
                  <a:cubicBezTo>
                    <a:pt x="1241473" y="253080"/>
                    <a:pt x="1229556" y="244998"/>
                    <a:pt x="1219562" y="243844"/>
                  </a:cubicBezTo>
                  <a:close/>
                  <a:moveTo>
                    <a:pt x="1219946" y="232298"/>
                  </a:moveTo>
                  <a:cubicBezTo>
                    <a:pt x="1219946" y="237301"/>
                    <a:pt x="1222638" y="238071"/>
                    <a:pt x="1227635" y="239995"/>
                  </a:cubicBezTo>
                  <a:cubicBezTo>
                    <a:pt x="1228788" y="237301"/>
                    <a:pt x="1230326" y="234992"/>
                    <a:pt x="1231479" y="232298"/>
                  </a:cubicBezTo>
                  <a:cubicBezTo>
                    <a:pt x="1223791" y="232298"/>
                    <a:pt x="1226866" y="239610"/>
                    <a:pt x="1219946" y="232298"/>
                  </a:cubicBezTo>
                  <a:close/>
                  <a:moveTo>
                    <a:pt x="894347" y="228450"/>
                  </a:moveTo>
                  <a:lnTo>
                    <a:pt x="902035" y="228450"/>
                  </a:lnTo>
                  <a:cubicBezTo>
                    <a:pt x="902035" y="234608"/>
                    <a:pt x="807085" y="261547"/>
                    <a:pt x="796705" y="265395"/>
                  </a:cubicBezTo>
                  <a:cubicBezTo>
                    <a:pt x="747500" y="282713"/>
                    <a:pt x="697142" y="297337"/>
                    <a:pt x="647553" y="313501"/>
                  </a:cubicBezTo>
                  <a:cubicBezTo>
                    <a:pt x="603729" y="327740"/>
                    <a:pt x="559522" y="339670"/>
                    <a:pt x="516467" y="355834"/>
                  </a:cubicBezTo>
                  <a:cubicBezTo>
                    <a:pt x="490327" y="365456"/>
                    <a:pt x="463802" y="375076"/>
                    <a:pt x="439200" y="387007"/>
                  </a:cubicBezTo>
                  <a:cubicBezTo>
                    <a:pt x="417673" y="397398"/>
                    <a:pt x="398452" y="413561"/>
                    <a:pt x="376156" y="421258"/>
                  </a:cubicBezTo>
                  <a:cubicBezTo>
                    <a:pt x="376156" y="404325"/>
                    <a:pt x="442660" y="382774"/>
                    <a:pt x="456498" y="377386"/>
                  </a:cubicBezTo>
                  <a:cubicBezTo>
                    <a:pt x="503012" y="358913"/>
                    <a:pt x="549911" y="340440"/>
                    <a:pt x="597579" y="324277"/>
                  </a:cubicBezTo>
                  <a:cubicBezTo>
                    <a:pt x="649091" y="306574"/>
                    <a:pt x="700986" y="287716"/>
                    <a:pt x="753651" y="273862"/>
                  </a:cubicBezTo>
                  <a:cubicBezTo>
                    <a:pt x="776331" y="267705"/>
                    <a:pt x="797475" y="261162"/>
                    <a:pt x="819386" y="252695"/>
                  </a:cubicBezTo>
                  <a:cubicBezTo>
                    <a:pt x="840144" y="244613"/>
                    <a:pt x="877048" y="241150"/>
                    <a:pt x="894347" y="228450"/>
                  </a:cubicBezTo>
                  <a:close/>
                  <a:moveTo>
                    <a:pt x="1262232" y="220752"/>
                  </a:moveTo>
                  <a:cubicBezTo>
                    <a:pt x="1264923" y="223447"/>
                    <a:pt x="1285297" y="235377"/>
                    <a:pt x="1285297" y="224601"/>
                  </a:cubicBezTo>
                  <a:cubicBezTo>
                    <a:pt x="1274148" y="224601"/>
                    <a:pt x="1272226" y="221907"/>
                    <a:pt x="1262232" y="220752"/>
                  </a:cubicBezTo>
                  <a:close/>
                  <a:moveTo>
                    <a:pt x="938554" y="205359"/>
                  </a:moveTo>
                  <a:cubicBezTo>
                    <a:pt x="948165" y="205359"/>
                    <a:pt x="933556" y="212286"/>
                    <a:pt x="930866" y="213056"/>
                  </a:cubicBezTo>
                  <a:cubicBezTo>
                    <a:pt x="930866" y="210747"/>
                    <a:pt x="936632" y="207283"/>
                    <a:pt x="938554" y="205359"/>
                  </a:cubicBezTo>
                  <a:close/>
                  <a:moveTo>
                    <a:pt x="1171510" y="203434"/>
                  </a:moveTo>
                  <a:cubicBezTo>
                    <a:pt x="1168819" y="214595"/>
                    <a:pt x="1171126" y="239225"/>
                    <a:pt x="1176892" y="248847"/>
                  </a:cubicBezTo>
                  <a:cubicBezTo>
                    <a:pt x="1184964" y="262701"/>
                    <a:pt x="1196113" y="260777"/>
                    <a:pt x="1215718" y="261162"/>
                  </a:cubicBezTo>
                  <a:cubicBezTo>
                    <a:pt x="1215718" y="244228"/>
                    <a:pt x="1203801" y="236531"/>
                    <a:pt x="1217640" y="222677"/>
                  </a:cubicBezTo>
                  <a:cubicBezTo>
                    <a:pt x="1201494" y="218829"/>
                    <a:pt x="1188039" y="207283"/>
                    <a:pt x="1171510" y="203434"/>
                  </a:cubicBezTo>
                  <a:close/>
                  <a:moveTo>
                    <a:pt x="1211873" y="197662"/>
                  </a:moveTo>
                  <a:cubicBezTo>
                    <a:pt x="1226481" y="215365"/>
                    <a:pt x="1308362" y="222292"/>
                    <a:pt x="1308362" y="213056"/>
                  </a:cubicBezTo>
                  <a:cubicBezTo>
                    <a:pt x="1299520" y="209592"/>
                    <a:pt x="1290678" y="206514"/>
                    <a:pt x="1281453" y="203434"/>
                  </a:cubicBezTo>
                  <a:cubicBezTo>
                    <a:pt x="1281453" y="206128"/>
                    <a:pt x="1285681" y="207668"/>
                    <a:pt x="1287218" y="211131"/>
                  </a:cubicBezTo>
                  <a:cubicBezTo>
                    <a:pt x="1278762" y="211131"/>
                    <a:pt x="1266076" y="201511"/>
                    <a:pt x="1256466" y="199586"/>
                  </a:cubicBezTo>
                  <a:cubicBezTo>
                    <a:pt x="1241858" y="196892"/>
                    <a:pt x="1226481" y="197662"/>
                    <a:pt x="1211873" y="197662"/>
                  </a:cubicBezTo>
                  <a:close/>
                  <a:moveTo>
                    <a:pt x="957775" y="193814"/>
                  </a:moveTo>
                  <a:cubicBezTo>
                    <a:pt x="961619" y="194584"/>
                    <a:pt x="965463" y="194969"/>
                    <a:pt x="969308" y="195738"/>
                  </a:cubicBezTo>
                  <a:cubicBezTo>
                    <a:pt x="959313" y="196893"/>
                    <a:pt x="952009" y="202666"/>
                    <a:pt x="942399" y="205360"/>
                  </a:cubicBezTo>
                  <a:cubicBezTo>
                    <a:pt x="942399" y="201511"/>
                    <a:pt x="954316" y="196893"/>
                    <a:pt x="957775" y="193814"/>
                  </a:cubicBezTo>
                  <a:close/>
                  <a:moveTo>
                    <a:pt x="1000061" y="174572"/>
                  </a:moveTo>
                  <a:cubicBezTo>
                    <a:pt x="1011209" y="174572"/>
                    <a:pt x="1001983" y="178420"/>
                    <a:pt x="1007749" y="178420"/>
                  </a:cubicBezTo>
                  <a:cubicBezTo>
                    <a:pt x="1005443" y="180730"/>
                    <a:pt x="1005058" y="181114"/>
                    <a:pt x="1001983" y="182269"/>
                  </a:cubicBezTo>
                  <a:cubicBezTo>
                    <a:pt x="1000445" y="179960"/>
                    <a:pt x="1000061" y="177266"/>
                    <a:pt x="1000061" y="174572"/>
                  </a:cubicBezTo>
                  <a:close/>
                  <a:moveTo>
                    <a:pt x="893961" y="172647"/>
                  </a:moveTo>
                  <a:cubicBezTo>
                    <a:pt x="901265" y="169183"/>
                    <a:pt x="904341" y="169953"/>
                    <a:pt x="903572" y="174571"/>
                  </a:cubicBezTo>
                  <a:cubicBezTo>
                    <a:pt x="891655" y="174571"/>
                    <a:pt x="875126" y="186117"/>
                    <a:pt x="863209" y="178420"/>
                  </a:cubicBezTo>
                  <a:cubicBezTo>
                    <a:pt x="872050" y="177649"/>
                    <a:pt x="886273" y="178035"/>
                    <a:pt x="893961" y="172647"/>
                  </a:cubicBezTo>
                  <a:close/>
                  <a:moveTo>
                    <a:pt x="819001" y="148402"/>
                  </a:moveTo>
                  <a:cubicBezTo>
                    <a:pt x="825536" y="150326"/>
                    <a:pt x="822076" y="151480"/>
                    <a:pt x="813235" y="153405"/>
                  </a:cubicBezTo>
                  <a:cubicBezTo>
                    <a:pt x="814004" y="151866"/>
                    <a:pt x="814772" y="150711"/>
                    <a:pt x="815925" y="149557"/>
                  </a:cubicBezTo>
                  <a:cubicBezTo>
                    <a:pt x="816695" y="149172"/>
                    <a:pt x="817847" y="148787"/>
                    <a:pt x="819001" y="148402"/>
                  </a:cubicBezTo>
                  <a:close/>
                  <a:moveTo>
                    <a:pt x="1055802" y="147632"/>
                  </a:moveTo>
                  <a:cubicBezTo>
                    <a:pt x="1054648" y="155714"/>
                    <a:pt x="1034658" y="150326"/>
                    <a:pt x="1034658" y="157253"/>
                  </a:cubicBezTo>
                  <a:cubicBezTo>
                    <a:pt x="1043500" y="157253"/>
                    <a:pt x="1074253" y="158793"/>
                    <a:pt x="1078866" y="151480"/>
                  </a:cubicBezTo>
                  <a:cubicBezTo>
                    <a:pt x="1078866" y="149941"/>
                    <a:pt x="1078097" y="148787"/>
                    <a:pt x="1076944" y="147632"/>
                  </a:cubicBezTo>
                  <a:cubicBezTo>
                    <a:pt x="1070409" y="148787"/>
                    <a:pt x="1063874" y="150710"/>
                    <a:pt x="1057723" y="153404"/>
                  </a:cubicBezTo>
                  <a:cubicBezTo>
                    <a:pt x="1059261" y="150710"/>
                    <a:pt x="1058492" y="148787"/>
                    <a:pt x="1055802" y="147632"/>
                  </a:cubicBezTo>
                  <a:close/>
                  <a:moveTo>
                    <a:pt x="1036580" y="147632"/>
                  </a:moveTo>
                  <a:cubicBezTo>
                    <a:pt x="1027355" y="153790"/>
                    <a:pt x="1015053" y="150710"/>
                    <a:pt x="1005827" y="157253"/>
                  </a:cubicBezTo>
                  <a:cubicBezTo>
                    <a:pt x="1021588" y="157253"/>
                    <a:pt x="1031583" y="157638"/>
                    <a:pt x="1044269" y="147632"/>
                  </a:cubicBezTo>
                  <a:close/>
                  <a:moveTo>
                    <a:pt x="1131147" y="141474"/>
                  </a:moveTo>
                  <a:cubicBezTo>
                    <a:pt x="1130377" y="146863"/>
                    <a:pt x="1126918" y="149557"/>
                    <a:pt x="1121536" y="149171"/>
                  </a:cubicBezTo>
                  <a:cubicBezTo>
                    <a:pt x="1122689" y="147247"/>
                    <a:pt x="1122689" y="145323"/>
                    <a:pt x="1121536" y="143399"/>
                  </a:cubicBezTo>
                  <a:cubicBezTo>
                    <a:pt x="1116923" y="145323"/>
                    <a:pt x="1112694" y="145323"/>
                    <a:pt x="1108082" y="143399"/>
                  </a:cubicBezTo>
                  <a:cubicBezTo>
                    <a:pt x="1108082" y="146477"/>
                    <a:pt x="1109619" y="145708"/>
                    <a:pt x="1111926" y="147247"/>
                  </a:cubicBezTo>
                  <a:cubicBezTo>
                    <a:pt x="1101162" y="147247"/>
                    <a:pt x="1089630" y="153020"/>
                    <a:pt x="1085017" y="147247"/>
                  </a:cubicBezTo>
                  <a:cubicBezTo>
                    <a:pt x="1085017" y="161487"/>
                    <a:pt x="1144601" y="148402"/>
                    <a:pt x="1144601" y="145323"/>
                  </a:cubicBezTo>
                  <a:cubicBezTo>
                    <a:pt x="1139604" y="145708"/>
                    <a:pt x="1134991" y="144168"/>
                    <a:pt x="1131147" y="141474"/>
                  </a:cubicBezTo>
                  <a:close/>
                  <a:moveTo>
                    <a:pt x="924061" y="135101"/>
                  </a:moveTo>
                  <a:cubicBezTo>
                    <a:pt x="934350" y="136135"/>
                    <a:pt x="941534" y="138684"/>
                    <a:pt x="942399" y="143399"/>
                  </a:cubicBezTo>
                  <a:cubicBezTo>
                    <a:pt x="906263" y="143399"/>
                    <a:pt x="870128" y="144938"/>
                    <a:pt x="834378" y="149172"/>
                  </a:cubicBezTo>
                  <a:cubicBezTo>
                    <a:pt x="834378" y="142533"/>
                    <a:pt x="893193" y="131998"/>
                    <a:pt x="924061" y="135101"/>
                  </a:cubicBezTo>
                  <a:close/>
                  <a:moveTo>
                    <a:pt x="962292" y="133249"/>
                  </a:moveTo>
                  <a:cubicBezTo>
                    <a:pt x="966137" y="134837"/>
                    <a:pt x="969116" y="138204"/>
                    <a:pt x="971230" y="143399"/>
                  </a:cubicBezTo>
                  <a:cubicBezTo>
                    <a:pt x="960082" y="143399"/>
                    <a:pt x="943167" y="149172"/>
                    <a:pt x="948165" y="133778"/>
                  </a:cubicBezTo>
                  <a:cubicBezTo>
                    <a:pt x="953739" y="131854"/>
                    <a:pt x="958448" y="131662"/>
                    <a:pt x="962292" y="133249"/>
                  </a:cubicBezTo>
                  <a:close/>
                  <a:moveTo>
                    <a:pt x="1079250" y="104914"/>
                  </a:moveTo>
                  <a:cubicBezTo>
                    <a:pt x="1081172" y="104914"/>
                    <a:pt x="1083094" y="105684"/>
                    <a:pt x="1085017" y="106838"/>
                  </a:cubicBezTo>
                  <a:cubicBezTo>
                    <a:pt x="1079634" y="106838"/>
                    <a:pt x="1073099" y="109917"/>
                    <a:pt x="1079250" y="104914"/>
                  </a:cubicBezTo>
                  <a:close/>
                  <a:moveTo>
                    <a:pt x="1017360" y="99141"/>
                  </a:moveTo>
                  <a:cubicBezTo>
                    <a:pt x="1015438" y="100296"/>
                    <a:pt x="1013515" y="101835"/>
                    <a:pt x="1011593" y="102990"/>
                  </a:cubicBezTo>
                  <a:cubicBezTo>
                    <a:pt x="1013900" y="102990"/>
                    <a:pt x="1022742" y="99141"/>
                    <a:pt x="1017360" y="99141"/>
                  </a:cubicBezTo>
                  <a:close/>
                  <a:moveTo>
                    <a:pt x="1133068" y="93369"/>
                  </a:moveTo>
                  <a:cubicBezTo>
                    <a:pt x="1134989" y="96063"/>
                    <a:pt x="1131146" y="104145"/>
                    <a:pt x="1127302" y="101066"/>
                  </a:cubicBezTo>
                  <a:cubicBezTo>
                    <a:pt x="1129224" y="98372"/>
                    <a:pt x="1131146" y="96063"/>
                    <a:pt x="1133068" y="93369"/>
                  </a:cubicBezTo>
                  <a:close/>
                  <a:moveTo>
                    <a:pt x="1179198" y="70278"/>
                  </a:moveTo>
                  <a:cubicBezTo>
                    <a:pt x="1141526" y="96833"/>
                    <a:pt x="1161899" y="110302"/>
                    <a:pt x="1163822" y="112611"/>
                  </a:cubicBezTo>
                  <a:cubicBezTo>
                    <a:pt x="1169973" y="112611"/>
                    <a:pt x="1169204" y="107223"/>
                    <a:pt x="1173432" y="102605"/>
                  </a:cubicBezTo>
                  <a:cubicBezTo>
                    <a:pt x="1173432" y="105683"/>
                    <a:pt x="1167666" y="119923"/>
                    <a:pt x="1167666" y="119923"/>
                  </a:cubicBezTo>
                  <a:cubicBezTo>
                    <a:pt x="1172279" y="126081"/>
                    <a:pt x="1188039" y="131084"/>
                    <a:pt x="1194959" y="131853"/>
                  </a:cubicBezTo>
                  <a:cubicBezTo>
                    <a:pt x="1205723" y="133008"/>
                    <a:pt x="1227635" y="126850"/>
                    <a:pt x="1231094" y="116074"/>
                  </a:cubicBezTo>
                  <a:cubicBezTo>
                    <a:pt x="1223021" y="116074"/>
                    <a:pt x="1218409" y="118384"/>
                    <a:pt x="1211873" y="123771"/>
                  </a:cubicBezTo>
                  <a:cubicBezTo>
                    <a:pt x="1213411" y="124156"/>
                    <a:pt x="1214564" y="124541"/>
                    <a:pt x="1215718" y="125695"/>
                  </a:cubicBezTo>
                  <a:cubicBezTo>
                    <a:pt x="1198803" y="125695"/>
                    <a:pt x="1180351" y="111841"/>
                    <a:pt x="1176507" y="94908"/>
                  </a:cubicBezTo>
                  <a:cubicBezTo>
                    <a:pt x="1173432" y="82593"/>
                    <a:pt x="1175354" y="87211"/>
                    <a:pt x="1176892" y="77205"/>
                  </a:cubicBezTo>
                  <a:cubicBezTo>
                    <a:pt x="1177276" y="75666"/>
                    <a:pt x="1188809" y="63350"/>
                    <a:pt x="1179198" y="70278"/>
                  </a:cubicBezTo>
                  <a:close/>
                  <a:moveTo>
                    <a:pt x="1177276" y="62581"/>
                  </a:moveTo>
                  <a:cubicBezTo>
                    <a:pt x="1178045" y="67199"/>
                    <a:pt x="1183043" y="66814"/>
                    <a:pt x="1183043" y="62581"/>
                  </a:cubicBezTo>
                  <a:close/>
                  <a:moveTo>
                    <a:pt x="1211873" y="31793"/>
                  </a:moveTo>
                  <a:cubicBezTo>
                    <a:pt x="1209567" y="34102"/>
                    <a:pt x="1202263" y="36027"/>
                    <a:pt x="1202263" y="39490"/>
                  </a:cubicBezTo>
                  <a:cubicBezTo>
                    <a:pt x="1207645" y="39490"/>
                    <a:pt x="1217640" y="34872"/>
                    <a:pt x="1221484" y="31793"/>
                  </a:cubicBezTo>
                  <a:close/>
                  <a:moveTo>
                    <a:pt x="1223791" y="29869"/>
                  </a:moveTo>
                  <a:cubicBezTo>
                    <a:pt x="1223791" y="36027"/>
                    <a:pt x="1231094" y="32947"/>
                    <a:pt x="1235323" y="29869"/>
                  </a:cubicBezTo>
                  <a:close/>
                  <a:moveTo>
                    <a:pt x="1442522" y="236"/>
                  </a:moveTo>
                  <a:cubicBezTo>
                    <a:pt x="1453286" y="-918"/>
                    <a:pt x="1467894" y="2545"/>
                    <a:pt x="1479426" y="2161"/>
                  </a:cubicBezTo>
                  <a:cubicBezTo>
                    <a:pt x="1504797" y="1390"/>
                    <a:pt x="1529400" y="2161"/>
                    <a:pt x="1555156" y="2545"/>
                  </a:cubicBezTo>
                  <a:cubicBezTo>
                    <a:pt x="1613587" y="2931"/>
                    <a:pt x="1685088" y="-149"/>
                    <a:pt x="1732371" y="31793"/>
                  </a:cubicBezTo>
                  <a:cubicBezTo>
                    <a:pt x="1720454" y="11397"/>
                    <a:pt x="1736215" y="26406"/>
                    <a:pt x="1748132" y="23712"/>
                  </a:cubicBezTo>
                  <a:cubicBezTo>
                    <a:pt x="1758896" y="21018"/>
                    <a:pt x="1766584" y="12936"/>
                    <a:pt x="1780423" y="9858"/>
                  </a:cubicBezTo>
                  <a:cubicBezTo>
                    <a:pt x="1804257" y="4470"/>
                    <a:pt x="1830012" y="9858"/>
                    <a:pt x="1850386" y="11012"/>
                  </a:cubicBezTo>
                  <a:cubicBezTo>
                    <a:pt x="1866147" y="12167"/>
                    <a:pt x="1891903" y="9472"/>
                    <a:pt x="1909971" y="9088"/>
                  </a:cubicBezTo>
                  <a:cubicBezTo>
                    <a:pt x="1942261" y="8703"/>
                    <a:pt x="1986469" y="14091"/>
                    <a:pt x="2011840" y="20248"/>
                  </a:cubicBezTo>
                  <a:cubicBezTo>
                    <a:pt x="2052588" y="30254"/>
                    <a:pt x="2093721" y="43338"/>
                    <a:pt x="2130624" y="63736"/>
                  </a:cubicBezTo>
                  <a:cubicBezTo>
                    <a:pt x="2145232" y="71817"/>
                    <a:pt x="2182136" y="86826"/>
                    <a:pt x="2190978" y="101066"/>
                  </a:cubicBezTo>
                  <a:cubicBezTo>
                    <a:pt x="2192131" y="102990"/>
                    <a:pt x="2184058" y="111457"/>
                    <a:pt x="2185211" y="114535"/>
                  </a:cubicBezTo>
                  <a:cubicBezTo>
                    <a:pt x="2188286" y="121462"/>
                    <a:pt x="2194053" y="127620"/>
                    <a:pt x="2197513" y="134547"/>
                  </a:cubicBezTo>
                  <a:cubicBezTo>
                    <a:pt x="2206354" y="151096"/>
                    <a:pt x="2213273" y="171492"/>
                    <a:pt x="2211351" y="185347"/>
                  </a:cubicBezTo>
                  <a:cubicBezTo>
                    <a:pt x="2208661" y="198047"/>
                    <a:pt x="2204431" y="211131"/>
                    <a:pt x="2203663" y="228449"/>
                  </a:cubicBezTo>
                  <a:cubicBezTo>
                    <a:pt x="2202125" y="273477"/>
                    <a:pt x="2190209" y="317734"/>
                    <a:pt x="2190209" y="363531"/>
                  </a:cubicBezTo>
                  <a:cubicBezTo>
                    <a:pt x="2180598" y="363531"/>
                    <a:pt x="2154458" y="435497"/>
                    <a:pt x="2146001" y="450507"/>
                  </a:cubicBezTo>
                  <a:cubicBezTo>
                    <a:pt x="2132162" y="475521"/>
                    <a:pt x="2126396" y="493609"/>
                    <a:pt x="2103715" y="508233"/>
                  </a:cubicBezTo>
                  <a:cubicBezTo>
                    <a:pt x="2116017" y="508233"/>
                    <a:pt x="2048360" y="584818"/>
                    <a:pt x="2039134" y="594439"/>
                  </a:cubicBezTo>
                  <a:cubicBezTo>
                    <a:pt x="2004921" y="629460"/>
                    <a:pt x="1972630" y="678335"/>
                    <a:pt x="1931882" y="704121"/>
                  </a:cubicBezTo>
                  <a:cubicBezTo>
                    <a:pt x="1885368" y="733753"/>
                    <a:pt x="1829244" y="756075"/>
                    <a:pt x="1780039" y="784168"/>
                  </a:cubicBezTo>
                  <a:cubicBezTo>
                    <a:pt x="1740444" y="806489"/>
                    <a:pt x="1696620" y="845359"/>
                    <a:pt x="1648953" y="845744"/>
                  </a:cubicBezTo>
                  <a:cubicBezTo>
                    <a:pt x="1648953" y="833428"/>
                    <a:pt x="1702770" y="818420"/>
                    <a:pt x="1713150" y="811108"/>
                  </a:cubicBezTo>
                  <a:cubicBezTo>
                    <a:pt x="1728527" y="800332"/>
                    <a:pt x="1773119" y="765311"/>
                    <a:pt x="1776194" y="745299"/>
                  </a:cubicBezTo>
                  <a:cubicBezTo>
                    <a:pt x="1743904" y="749917"/>
                    <a:pt x="1714304" y="778010"/>
                    <a:pt x="1683550" y="789556"/>
                  </a:cubicBezTo>
                  <a:cubicBezTo>
                    <a:pt x="1661254" y="798023"/>
                    <a:pt x="1612818" y="824192"/>
                    <a:pt x="1589368" y="808799"/>
                  </a:cubicBezTo>
                  <a:cubicBezTo>
                    <a:pt x="1600132" y="808414"/>
                    <a:pt x="1618968" y="804180"/>
                    <a:pt x="1622043" y="791481"/>
                  </a:cubicBezTo>
                  <a:cubicBezTo>
                    <a:pt x="1617047" y="786477"/>
                    <a:pt x="1598979" y="798792"/>
                    <a:pt x="1600901" y="783784"/>
                  </a:cubicBezTo>
                  <a:cubicBezTo>
                    <a:pt x="1601285" y="779935"/>
                    <a:pt x="1617047" y="771083"/>
                    <a:pt x="1620122" y="768389"/>
                  </a:cubicBezTo>
                  <a:cubicBezTo>
                    <a:pt x="1623966" y="764541"/>
                    <a:pt x="1618584" y="762232"/>
                    <a:pt x="1624350" y="757614"/>
                  </a:cubicBezTo>
                  <a:cubicBezTo>
                    <a:pt x="1631654" y="751841"/>
                    <a:pt x="1641265" y="750687"/>
                    <a:pt x="1648953" y="745299"/>
                  </a:cubicBezTo>
                  <a:cubicBezTo>
                    <a:pt x="1655488" y="740680"/>
                    <a:pt x="1660485" y="732983"/>
                    <a:pt x="1669712" y="727596"/>
                  </a:cubicBezTo>
                  <a:cubicBezTo>
                    <a:pt x="1678937" y="722208"/>
                    <a:pt x="1691238" y="717590"/>
                    <a:pt x="1700849" y="712971"/>
                  </a:cubicBezTo>
                  <a:cubicBezTo>
                    <a:pt x="1742366" y="692190"/>
                    <a:pt x="1788880" y="678335"/>
                    <a:pt x="1828474" y="654090"/>
                  </a:cubicBezTo>
                  <a:cubicBezTo>
                    <a:pt x="1841929" y="646009"/>
                    <a:pt x="1867301" y="632154"/>
                    <a:pt x="1873836" y="621763"/>
                  </a:cubicBezTo>
                  <a:cubicBezTo>
                    <a:pt x="1884984" y="603675"/>
                    <a:pt x="1883061" y="592515"/>
                    <a:pt x="1905358" y="577506"/>
                  </a:cubicBezTo>
                  <a:cubicBezTo>
                    <a:pt x="1905358" y="588666"/>
                    <a:pt x="1888059" y="589436"/>
                    <a:pt x="1888059" y="598673"/>
                  </a:cubicBezTo>
                  <a:cubicBezTo>
                    <a:pt x="1898823" y="599827"/>
                    <a:pt x="1894978" y="602136"/>
                    <a:pt x="1889981" y="610217"/>
                  </a:cubicBezTo>
                  <a:cubicBezTo>
                    <a:pt x="1893825" y="610217"/>
                    <a:pt x="1917274" y="565190"/>
                    <a:pt x="1916890" y="564036"/>
                  </a:cubicBezTo>
                  <a:cubicBezTo>
                    <a:pt x="1918428" y="564036"/>
                    <a:pt x="1922656" y="560573"/>
                    <a:pt x="1927269" y="555185"/>
                  </a:cubicBezTo>
                  <a:cubicBezTo>
                    <a:pt x="1927653" y="555569"/>
                    <a:pt x="1928038" y="555954"/>
                    <a:pt x="1928806" y="556339"/>
                  </a:cubicBezTo>
                  <a:cubicBezTo>
                    <a:pt x="1932651" y="555185"/>
                    <a:pt x="1934573" y="551721"/>
                    <a:pt x="1933420" y="548258"/>
                  </a:cubicBezTo>
                  <a:cubicBezTo>
                    <a:pt x="1941108" y="538636"/>
                    <a:pt x="1949565" y="526321"/>
                    <a:pt x="1953025" y="517855"/>
                  </a:cubicBezTo>
                  <a:cubicBezTo>
                    <a:pt x="1953410" y="517469"/>
                    <a:pt x="1953410" y="517469"/>
                    <a:pt x="1953410" y="517085"/>
                  </a:cubicBezTo>
                  <a:cubicBezTo>
                    <a:pt x="1955331" y="512852"/>
                    <a:pt x="1955716" y="509388"/>
                    <a:pt x="1954178" y="507849"/>
                  </a:cubicBezTo>
                  <a:cubicBezTo>
                    <a:pt x="1956869" y="507078"/>
                    <a:pt x="1984163" y="482063"/>
                    <a:pt x="1977243" y="496303"/>
                  </a:cubicBezTo>
                  <a:cubicBezTo>
                    <a:pt x="1980703" y="496303"/>
                    <a:pt x="1990313" y="490145"/>
                    <a:pt x="1992620" y="488606"/>
                  </a:cubicBezTo>
                  <a:cubicBezTo>
                    <a:pt x="1988775" y="487067"/>
                    <a:pt x="1991467" y="485912"/>
                    <a:pt x="1994542" y="482833"/>
                  </a:cubicBezTo>
                  <a:cubicBezTo>
                    <a:pt x="1991082" y="483218"/>
                    <a:pt x="1987622" y="484373"/>
                    <a:pt x="1984932" y="486682"/>
                  </a:cubicBezTo>
                  <a:cubicBezTo>
                    <a:pt x="1984932" y="479369"/>
                    <a:pt x="1994542" y="475906"/>
                    <a:pt x="1996464" y="467439"/>
                  </a:cubicBezTo>
                  <a:cubicBezTo>
                    <a:pt x="1972630" y="460897"/>
                    <a:pt x="1951871" y="458588"/>
                    <a:pt x="1925731" y="454354"/>
                  </a:cubicBezTo>
                  <a:cubicBezTo>
                    <a:pt x="1918428" y="453201"/>
                    <a:pt x="1895748" y="440885"/>
                    <a:pt x="1888443" y="442424"/>
                  </a:cubicBezTo>
                  <a:cubicBezTo>
                    <a:pt x="1877679" y="444349"/>
                    <a:pt x="1866532" y="463976"/>
                    <a:pt x="1861150" y="470903"/>
                  </a:cubicBezTo>
                  <a:cubicBezTo>
                    <a:pt x="1851539" y="483218"/>
                    <a:pt x="1830781" y="510542"/>
                    <a:pt x="1825399" y="517469"/>
                  </a:cubicBezTo>
                  <a:lnTo>
                    <a:pt x="1822264" y="523037"/>
                  </a:lnTo>
                  <a:lnTo>
                    <a:pt x="1820270" y="526580"/>
                  </a:lnTo>
                  <a:cubicBezTo>
                    <a:pt x="1813819" y="539406"/>
                    <a:pt x="1804449" y="560188"/>
                    <a:pt x="1801566" y="560188"/>
                  </a:cubicBezTo>
                  <a:cubicBezTo>
                    <a:pt x="1801566" y="520933"/>
                    <a:pt x="1822709" y="504770"/>
                    <a:pt x="1833088" y="469749"/>
                  </a:cubicBezTo>
                  <a:cubicBezTo>
                    <a:pt x="1839239" y="447812"/>
                    <a:pt x="1837701" y="424722"/>
                    <a:pt x="1847311" y="401630"/>
                  </a:cubicBezTo>
                  <a:cubicBezTo>
                    <a:pt x="1851539" y="391625"/>
                    <a:pt x="1884215" y="355834"/>
                    <a:pt x="1884215" y="351601"/>
                  </a:cubicBezTo>
                  <a:cubicBezTo>
                    <a:pt x="1864226" y="351601"/>
                    <a:pt x="1869223" y="349292"/>
                    <a:pt x="1853846" y="358528"/>
                  </a:cubicBezTo>
                  <a:cubicBezTo>
                    <a:pt x="1845774" y="363531"/>
                    <a:pt x="1833088" y="375076"/>
                    <a:pt x="1826553" y="381618"/>
                  </a:cubicBezTo>
                  <a:cubicBezTo>
                    <a:pt x="1810792" y="397397"/>
                    <a:pt x="1793493" y="422028"/>
                    <a:pt x="1781192" y="440500"/>
                  </a:cubicBezTo>
                  <a:cubicBezTo>
                    <a:pt x="1778501" y="444349"/>
                    <a:pt x="1773504" y="452431"/>
                    <a:pt x="1770812" y="455509"/>
                  </a:cubicBezTo>
                  <a:cubicBezTo>
                    <a:pt x="1764662" y="462437"/>
                    <a:pt x="1763124" y="459742"/>
                    <a:pt x="1756974" y="467055"/>
                  </a:cubicBezTo>
                  <a:cubicBezTo>
                    <a:pt x="1754667" y="469749"/>
                    <a:pt x="1743519" y="486297"/>
                    <a:pt x="1744672" y="483603"/>
                  </a:cubicBezTo>
                  <a:cubicBezTo>
                    <a:pt x="1743135" y="487067"/>
                    <a:pt x="1738907" y="483603"/>
                    <a:pt x="1737369" y="490531"/>
                  </a:cubicBezTo>
                  <a:cubicBezTo>
                    <a:pt x="1744672" y="490915"/>
                    <a:pt x="1742750" y="490531"/>
                    <a:pt x="1743135" y="498228"/>
                  </a:cubicBezTo>
                  <a:cubicBezTo>
                    <a:pt x="1718148" y="494764"/>
                    <a:pt x="1739290" y="457818"/>
                    <a:pt x="1727758" y="457818"/>
                  </a:cubicBezTo>
                  <a:cubicBezTo>
                    <a:pt x="1727758" y="460128"/>
                    <a:pt x="1726989" y="462051"/>
                    <a:pt x="1725836" y="463591"/>
                  </a:cubicBezTo>
                  <a:cubicBezTo>
                    <a:pt x="1725836" y="447043"/>
                    <a:pt x="1729296" y="437036"/>
                    <a:pt x="1733524" y="421258"/>
                  </a:cubicBezTo>
                  <a:cubicBezTo>
                    <a:pt x="1721992" y="421258"/>
                    <a:pt x="1716225" y="453201"/>
                    <a:pt x="1710460" y="461667"/>
                  </a:cubicBezTo>
                  <a:cubicBezTo>
                    <a:pt x="1707769" y="422028"/>
                    <a:pt x="1716995" y="379695"/>
                    <a:pt x="1733524" y="343904"/>
                  </a:cubicBezTo>
                  <a:cubicBezTo>
                    <a:pt x="1718917" y="343904"/>
                    <a:pt x="1714688" y="413946"/>
                    <a:pt x="1702770" y="421258"/>
                  </a:cubicBezTo>
                  <a:cubicBezTo>
                    <a:pt x="1705846" y="385852"/>
                    <a:pt x="1724298" y="356219"/>
                    <a:pt x="1733524" y="322737"/>
                  </a:cubicBezTo>
                  <a:cubicBezTo>
                    <a:pt x="1729680" y="322737"/>
                    <a:pt x="1725836" y="325816"/>
                    <a:pt x="1722377" y="331204"/>
                  </a:cubicBezTo>
                  <a:cubicBezTo>
                    <a:pt x="1723530" y="328125"/>
                    <a:pt x="1724298" y="325046"/>
                    <a:pt x="1723914" y="324661"/>
                  </a:cubicBezTo>
                  <a:lnTo>
                    <a:pt x="1718532" y="335437"/>
                  </a:lnTo>
                  <a:lnTo>
                    <a:pt x="1718148" y="336207"/>
                  </a:lnTo>
                  <a:cubicBezTo>
                    <a:pt x="1718532" y="336207"/>
                    <a:pt x="1718917" y="335822"/>
                    <a:pt x="1719685" y="335052"/>
                  </a:cubicBezTo>
                  <a:cubicBezTo>
                    <a:pt x="1718917" y="336207"/>
                    <a:pt x="1718532" y="337361"/>
                    <a:pt x="1717764" y="338516"/>
                  </a:cubicBezTo>
                  <a:cubicBezTo>
                    <a:pt x="1717764" y="338131"/>
                    <a:pt x="1717764" y="338131"/>
                    <a:pt x="1717764" y="337746"/>
                  </a:cubicBezTo>
                  <a:cubicBezTo>
                    <a:pt x="1711228" y="337746"/>
                    <a:pt x="1702387" y="369688"/>
                    <a:pt x="1702387" y="370458"/>
                  </a:cubicBezTo>
                  <a:cubicBezTo>
                    <a:pt x="1688932" y="370458"/>
                    <a:pt x="1691238" y="395473"/>
                    <a:pt x="1683165" y="395473"/>
                  </a:cubicBezTo>
                  <a:cubicBezTo>
                    <a:pt x="1683165" y="362377"/>
                    <a:pt x="1712382" y="336207"/>
                    <a:pt x="1717764" y="304649"/>
                  </a:cubicBezTo>
                  <a:cubicBezTo>
                    <a:pt x="1714304" y="304649"/>
                    <a:pt x="1710075" y="309268"/>
                    <a:pt x="1706231" y="310422"/>
                  </a:cubicBezTo>
                  <a:cubicBezTo>
                    <a:pt x="1706231" y="299262"/>
                    <a:pt x="1711997" y="310422"/>
                    <a:pt x="1708152" y="302725"/>
                  </a:cubicBezTo>
                  <a:cubicBezTo>
                    <a:pt x="1702387" y="308113"/>
                    <a:pt x="1701233" y="308498"/>
                    <a:pt x="1698158" y="310037"/>
                  </a:cubicBezTo>
                  <a:cubicBezTo>
                    <a:pt x="1692007" y="312731"/>
                    <a:pt x="1690085" y="316195"/>
                    <a:pt x="1689700" y="318889"/>
                  </a:cubicBezTo>
                  <a:cubicBezTo>
                    <a:pt x="1688932" y="317734"/>
                    <a:pt x="1687779" y="316195"/>
                    <a:pt x="1686625" y="314270"/>
                  </a:cubicBezTo>
                  <a:cubicBezTo>
                    <a:pt x="1675477" y="324661"/>
                    <a:pt x="1660485" y="332743"/>
                    <a:pt x="1646262" y="337361"/>
                  </a:cubicBezTo>
                  <a:cubicBezTo>
                    <a:pt x="1646262" y="321967"/>
                    <a:pt x="1689317" y="309268"/>
                    <a:pt x="1696236" y="293104"/>
                  </a:cubicBezTo>
                  <a:cubicBezTo>
                    <a:pt x="1685857" y="293104"/>
                    <a:pt x="1677400" y="308113"/>
                    <a:pt x="1667020" y="311576"/>
                  </a:cubicBezTo>
                  <a:cubicBezTo>
                    <a:pt x="1647415" y="318504"/>
                    <a:pt x="1649722" y="313501"/>
                    <a:pt x="1632423" y="308498"/>
                  </a:cubicBezTo>
                  <a:cubicBezTo>
                    <a:pt x="1632423" y="321198"/>
                    <a:pt x="1637805" y="307728"/>
                    <a:pt x="1643955" y="318119"/>
                  </a:cubicBezTo>
                  <a:cubicBezTo>
                    <a:pt x="1621660" y="318119"/>
                    <a:pt x="1601285" y="331588"/>
                    <a:pt x="1578605" y="331588"/>
                  </a:cubicBezTo>
                  <a:cubicBezTo>
                    <a:pt x="1575530" y="330049"/>
                    <a:pt x="1572455" y="328125"/>
                    <a:pt x="1569379" y="326200"/>
                  </a:cubicBezTo>
                  <a:cubicBezTo>
                    <a:pt x="1562844" y="320043"/>
                    <a:pt x="1557846" y="320428"/>
                    <a:pt x="1554003" y="327355"/>
                  </a:cubicBezTo>
                  <a:cubicBezTo>
                    <a:pt x="1548236" y="326971"/>
                    <a:pt x="1544008" y="333898"/>
                    <a:pt x="1538241" y="328125"/>
                  </a:cubicBezTo>
                  <a:cubicBezTo>
                    <a:pt x="1529016" y="328125"/>
                    <a:pt x="1533244" y="327740"/>
                    <a:pt x="1524787" y="324277"/>
                  </a:cubicBezTo>
                  <a:cubicBezTo>
                    <a:pt x="1524787" y="326586"/>
                    <a:pt x="1527478" y="327740"/>
                    <a:pt x="1528631" y="330049"/>
                  </a:cubicBezTo>
                  <a:cubicBezTo>
                    <a:pt x="1515176" y="330049"/>
                    <a:pt x="1473659" y="321198"/>
                    <a:pt x="1459436" y="310807"/>
                  </a:cubicBezTo>
                  <a:cubicBezTo>
                    <a:pt x="1458283" y="315714"/>
                    <a:pt x="1411072" y="321919"/>
                    <a:pt x="1381863" y="319845"/>
                  </a:cubicBezTo>
                  <a:lnTo>
                    <a:pt x="1368661" y="316557"/>
                  </a:lnTo>
                  <a:lnTo>
                    <a:pt x="1351608" y="309412"/>
                  </a:lnTo>
                  <a:cubicBezTo>
                    <a:pt x="1344400" y="308594"/>
                    <a:pt x="1336808" y="308882"/>
                    <a:pt x="1332195" y="308882"/>
                  </a:cubicBezTo>
                  <a:cubicBezTo>
                    <a:pt x="1335655" y="337746"/>
                    <a:pt x="1355260" y="360837"/>
                    <a:pt x="1362948" y="388161"/>
                  </a:cubicBezTo>
                  <a:cubicBezTo>
                    <a:pt x="1357567" y="388161"/>
                    <a:pt x="1359873" y="385467"/>
                    <a:pt x="1357182" y="390086"/>
                  </a:cubicBezTo>
                  <a:cubicBezTo>
                    <a:pt x="1363717" y="392394"/>
                    <a:pt x="1384091" y="400861"/>
                    <a:pt x="1384091" y="407404"/>
                  </a:cubicBezTo>
                  <a:cubicBezTo>
                    <a:pt x="1378709" y="407404"/>
                    <a:pt x="1376787" y="403940"/>
                    <a:pt x="1370637" y="403555"/>
                  </a:cubicBezTo>
                  <a:cubicBezTo>
                    <a:pt x="1370637" y="427800"/>
                    <a:pt x="1406387" y="477061"/>
                    <a:pt x="1419073" y="497073"/>
                  </a:cubicBezTo>
                  <a:cubicBezTo>
                    <a:pt x="1435602" y="523627"/>
                    <a:pt x="1448673" y="557493"/>
                    <a:pt x="1484039" y="544409"/>
                  </a:cubicBezTo>
                  <a:cubicBezTo>
                    <a:pt x="1484039" y="550566"/>
                    <a:pt x="1465203" y="552876"/>
                    <a:pt x="1460206" y="553646"/>
                  </a:cubicBezTo>
                  <a:cubicBezTo>
                    <a:pt x="1439447" y="557493"/>
                    <a:pt x="1442138" y="552876"/>
                    <a:pt x="1431374" y="540945"/>
                  </a:cubicBezTo>
                  <a:cubicBezTo>
                    <a:pt x="1410232" y="516700"/>
                    <a:pt x="1392549" y="477446"/>
                    <a:pt x="1379479" y="448197"/>
                  </a:cubicBezTo>
                  <a:cubicBezTo>
                    <a:pt x="1365639" y="417409"/>
                    <a:pt x="1361027" y="401630"/>
                    <a:pt x="1332195" y="384698"/>
                  </a:cubicBezTo>
                  <a:cubicBezTo>
                    <a:pt x="1306440" y="369304"/>
                    <a:pt x="1284528" y="344289"/>
                    <a:pt x="1254543" y="336207"/>
                  </a:cubicBezTo>
                  <a:cubicBezTo>
                    <a:pt x="1254543" y="373537"/>
                    <a:pt x="1274148" y="418949"/>
                    <a:pt x="1284528" y="455124"/>
                  </a:cubicBezTo>
                  <a:cubicBezTo>
                    <a:pt x="1291063" y="478215"/>
                    <a:pt x="1296829" y="501306"/>
                    <a:pt x="1305286" y="523627"/>
                  </a:cubicBezTo>
                  <a:cubicBezTo>
                    <a:pt x="1316050" y="552105"/>
                    <a:pt x="1332580" y="542484"/>
                    <a:pt x="1356414" y="527090"/>
                  </a:cubicBezTo>
                  <a:cubicBezTo>
                    <a:pt x="1356414" y="537481"/>
                    <a:pt x="1336040" y="544024"/>
                    <a:pt x="1327582" y="546333"/>
                  </a:cubicBezTo>
                  <a:cubicBezTo>
                    <a:pt x="1306823" y="552105"/>
                    <a:pt x="1309515" y="550566"/>
                    <a:pt x="1298751" y="534403"/>
                  </a:cubicBezTo>
                  <a:cubicBezTo>
                    <a:pt x="1281837" y="508618"/>
                    <a:pt x="1277608" y="462051"/>
                    <a:pt x="1268767" y="432419"/>
                  </a:cubicBezTo>
                  <a:cubicBezTo>
                    <a:pt x="1264154" y="417795"/>
                    <a:pt x="1259156" y="403555"/>
                    <a:pt x="1254928" y="389316"/>
                  </a:cubicBezTo>
                  <a:cubicBezTo>
                    <a:pt x="1250315" y="373537"/>
                    <a:pt x="1250700" y="341210"/>
                    <a:pt x="1242626" y="328125"/>
                  </a:cubicBezTo>
                  <a:cubicBezTo>
                    <a:pt x="1236091" y="318119"/>
                    <a:pt x="1218409" y="314270"/>
                    <a:pt x="1210336" y="307343"/>
                  </a:cubicBezTo>
                  <a:cubicBezTo>
                    <a:pt x="1200341" y="298877"/>
                    <a:pt x="1201494" y="293104"/>
                    <a:pt x="1194191" y="283867"/>
                  </a:cubicBezTo>
                  <a:cubicBezTo>
                    <a:pt x="1190346" y="290795"/>
                    <a:pt x="1189578" y="289255"/>
                    <a:pt x="1182658" y="285792"/>
                  </a:cubicBezTo>
                  <a:cubicBezTo>
                    <a:pt x="1182658" y="335822"/>
                    <a:pt x="1189578" y="388546"/>
                    <a:pt x="1186502" y="438191"/>
                  </a:cubicBezTo>
                  <a:cubicBezTo>
                    <a:pt x="1191499" y="433188"/>
                    <a:pt x="1190346" y="442810"/>
                    <a:pt x="1190346" y="445888"/>
                  </a:cubicBezTo>
                  <a:cubicBezTo>
                    <a:pt x="1197650" y="445888"/>
                    <a:pt x="1217640" y="514006"/>
                    <a:pt x="1219178" y="525166"/>
                  </a:cubicBezTo>
                  <a:cubicBezTo>
                    <a:pt x="1198034" y="517469"/>
                    <a:pt x="1204954" y="482063"/>
                    <a:pt x="1186502" y="471288"/>
                  </a:cubicBezTo>
                  <a:cubicBezTo>
                    <a:pt x="1186502" y="484757"/>
                    <a:pt x="1186118" y="494379"/>
                    <a:pt x="1188424" y="504000"/>
                  </a:cubicBezTo>
                  <a:cubicBezTo>
                    <a:pt x="1180351" y="505155"/>
                    <a:pt x="1189578" y="534018"/>
                    <a:pt x="1194959" y="537481"/>
                  </a:cubicBezTo>
                  <a:cubicBezTo>
                    <a:pt x="1203032" y="542100"/>
                    <a:pt x="1225328" y="532864"/>
                    <a:pt x="1236476" y="532864"/>
                  </a:cubicBezTo>
                  <a:cubicBezTo>
                    <a:pt x="1236476" y="546718"/>
                    <a:pt x="1179198" y="539791"/>
                    <a:pt x="1174201" y="534787"/>
                  </a:cubicBezTo>
                  <a:cubicBezTo>
                    <a:pt x="1160362" y="521318"/>
                    <a:pt x="1155749" y="465900"/>
                    <a:pt x="1153442" y="446273"/>
                  </a:cubicBezTo>
                  <a:cubicBezTo>
                    <a:pt x="1151521" y="432034"/>
                    <a:pt x="1145754" y="338131"/>
                    <a:pt x="1144986" y="301185"/>
                  </a:cubicBezTo>
                  <a:cubicBezTo>
                    <a:pt x="1146139" y="296183"/>
                    <a:pt x="1146523" y="291180"/>
                    <a:pt x="1145754" y="286177"/>
                  </a:cubicBezTo>
                  <a:cubicBezTo>
                    <a:pt x="1144986" y="286177"/>
                    <a:pt x="1144986" y="291949"/>
                    <a:pt x="1144986" y="301185"/>
                  </a:cubicBezTo>
                  <a:cubicBezTo>
                    <a:pt x="1144601" y="302340"/>
                    <a:pt x="1144217" y="303879"/>
                    <a:pt x="1143832" y="305419"/>
                  </a:cubicBezTo>
                  <a:cubicBezTo>
                    <a:pt x="1142679" y="297337"/>
                    <a:pt x="1144986" y="257698"/>
                    <a:pt x="1159209" y="265010"/>
                  </a:cubicBezTo>
                  <a:cubicBezTo>
                    <a:pt x="1159978" y="263086"/>
                    <a:pt x="1159209" y="262316"/>
                    <a:pt x="1157287" y="263086"/>
                  </a:cubicBezTo>
                  <a:cubicBezTo>
                    <a:pt x="1168051" y="252695"/>
                    <a:pt x="1163053" y="220368"/>
                    <a:pt x="1157287" y="205359"/>
                  </a:cubicBezTo>
                  <a:cubicBezTo>
                    <a:pt x="1143832" y="208053"/>
                    <a:pt x="1130377" y="214980"/>
                    <a:pt x="1116923" y="216905"/>
                  </a:cubicBezTo>
                  <a:cubicBezTo>
                    <a:pt x="1097702" y="219599"/>
                    <a:pt x="1086939" y="215365"/>
                    <a:pt x="1068487" y="222292"/>
                  </a:cubicBezTo>
                  <a:cubicBezTo>
                    <a:pt x="1045038" y="231143"/>
                    <a:pt x="1023895" y="248077"/>
                    <a:pt x="1001215" y="259238"/>
                  </a:cubicBezTo>
                  <a:cubicBezTo>
                    <a:pt x="945474" y="286561"/>
                    <a:pt x="888966" y="312346"/>
                    <a:pt x="832456" y="338516"/>
                  </a:cubicBezTo>
                  <a:cubicBezTo>
                    <a:pt x="778639" y="363146"/>
                    <a:pt x="723283" y="383543"/>
                    <a:pt x="667927" y="405094"/>
                  </a:cubicBezTo>
                  <a:cubicBezTo>
                    <a:pt x="643709" y="414715"/>
                    <a:pt x="620644" y="421643"/>
                    <a:pt x="596041" y="428955"/>
                  </a:cubicBezTo>
                  <a:cubicBezTo>
                    <a:pt x="582203" y="432803"/>
                    <a:pt x="552603" y="452046"/>
                    <a:pt x="538764" y="444349"/>
                  </a:cubicBezTo>
                  <a:cubicBezTo>
                    <a:pt x="554524" y="444349"/>
                    <a:pt x="580665" y="432034"/>
                    <a:pt x="596426" y="427031"/>
                  </a:cubicBezTo>
                  <a:cubicBezTo>
                    <a:pt x="619491" y="420103"/>
                    <a:pt x="641787" y="410097"/>
                    <a:pt x="664467" y="401630"/>
                  </a:cubicBezTo>
                  <a:cubicBezTo>
                    <a:pt x="714442" y="382773"/>
                    <a:pt x="762493" y="364686"/>
                    <a:pt x="811314" y="341979"/>
                  </a:cubicBezTo>
                  <a:cubicBezTo>
                    <a:pt x="860903" y="318889"/>
                    <a:pt x="910493" y="296183"/>
                    <a:pt x="959313" y="271937"/>
                  </a:cubicBezTo>
                  <a:cubicBezTo>
                    <a:pt x="984685" y="259238"/>
                    <a:pt x="1010825" y="246922"/>
                    <a:pt x="1035043" y="232298"/>
                  </a:cubicBezTo>
                  <a:cubicBezTo>
                    <a:pt x="1041578" y="228065"/>
                    <a:pt x="1095396" y="197277"/>
                    <a:pt x="1095396" y="189965"/>
                  </a:cubicBezTo>
                  <a:cubicBezTo>
                    <a:pt x="1088861" y="189965"/>
                    <a:pt x="1090399" y="189965"/>
                    <a:pt x="1085785" y="191890"/>
                  </a:cubicBezTo>
                  <a:cubicBezTo>
                    <a:pt x="1086554" y="187271"/>
                    <a:pt x="1028123" y="202280"/>
                    <a:pt x="1015822" y="204974"/>
                  </a:cubicBezTo>
                  <a:cubicBezTo>
                    <a:pt x="981993" y="212286"/>
                    <a:pt x="946628" y="225756"/>
                    <a:pt x="912415" y="228835"/>
                  </a:cubicBezTo>
                  <a:cubicBezTo>
                    <a:pt x="912415" y="216519"/>
                    <a:pt x="1035812" y="191504"/>
                    <a:pt x="1049267" y="190350"/>
                  </a:cubicBezTo>
                  <a:cubicBezTo>
                    <a:pt x="1049267" y="193429"/>
                    <a:pt x="1034658" y="195738"/>
                    <a:pt x="1031967" y="198047"/>
                  </a:cubicBezTo>
                  <a:cubicBezTo>
                    <a:pt x="1037734" y="198047"/>
                    <a:pt x="1076175" y="185732"/>
                    <a:pt x="1076175" y="182653"/>
                  </a:cubicBezTo>
                  <a:cubicBezTo>
                    <a:pt x="1069255" y="184193"/>
                    <a:pt x="1061952" y="186116"/>
                    <a:pt x="1055032" y="188426"/>
                  </a:cubicBezTo>
                  <a:cubicBezTo>
                    <a:pt x="1055802" y="185732"/>
                    <a:pt x="1055802" y="183423"/>
                    <a:pt x="1055032" y="180729"/>
                  </a:cubicBezTo>
                  <a:cubicBezTo>
                    <a:pt x="1058108" y="180729"/>
                    <a:pt x="1061183" y="180729"/>
                    <a:pt x="1063874" y="180344"/>
                  </a:cubicBezTo>
                  <a:cubicBezTo>
                    <a:pt x="1064259" y="180344"/>
                    <a:pt x="1065027" y="180344"/>
                    <a:pt x="1066565" y="180729"/>
                  </a:cubicBezTo>
                  <a:cubicBezTo>
                    <a:pt x="1066180" y="180344"/>
                    <a:pt x="1065796" y="179959"/>
                    <a:pt x="1065412" y="179959"/>
                  </a:cubicBezTo>
                  <a:lnTo>
                    <a:pt x="1065421" y="179958"/>
                  </a:lnTo>
                  <a:lnTo>
                    <a:pt x="1064642" y="179958"/>
                  </a:lnTo>
                  <a:cubicBezTo>
                    <a:pt x="1063104" y="179573"/>
                    <a:pt x="1063104" y="179189"/>
                    <a:pt x="1061567" y="178419"/>
                  </a:cubicBezTo>
                  <a:lnTo>
                    <a:pt x="1066179" y="179839"/>
                  </a:lnTo>
                  <a:lnTo>
                    <a:pt x="1097318" y="174956"/>
                  </a:lnTo>
                  <a:cubicBezTo>
                    <a:pt x="1097318" y="178035"/>
                    <a:pt x="1095780" y="177266"/>
                    <a:pt x="1093474" y="178805"/>
                  </a:cubicBezTo>
                  <a:cubicBezTo>
                    <a:pt x="1100009" y="178805"/>
                    <a:pt x="1118461" y="174956"/>
                    <a:pt x="1124227" y="171108"/>
                  </a:cubicBezTo>
                  <a:cubicBezTo>
                    <a:pt x="1108850" y="171108"/>
                    <a:pt x="1093474" y="172262"/>
                    <a:pt x="1078097" y="173032"/>
                  </a:cubicBezTo>
                  <a:cubicBezTo>
                    <a:pt x="1085401" y="180344"/>
                    <a:pt x="1065796" y="171877"/>
                    <a:pt x="1064643" y="171108"/>
                  </a:cubicBezTo>
                  <a:cubicBezTo>
                    <a:pt x="1066180" y="170723"/>
                    <a:pt x="1067334" y="170338"/>
                    <a:pt x="1068487" y="169183"/>
                  </a:cubicBezTo>
                  <a:cubicBezTo>
                    <a:pt x="1052342" y="170723"/>
                    <a:pt x="1035812" y="169953"/>
                    <a:pt x="1024279" y="167259"/>
                  </a:cubicBezTo>
                  <a:cubicBezTo>
                    <a:pt x="1023126" y="174186"/>
                    <a:pt x="883199" y="171877"/>
                    <a:pt x="872051" y="163411"/>
                  </a:cubicBezTo>
                  <a:cubicBezTo>
                    <a:pt x="902036" y="163795"/>
                    <a:pt x="932020" y="161101"/>
                    <a:pt x="961620" y="157253"/>
                  </a:cubicBezTo>
                  <a:cubicBezTo>
                    <a:pt x="974305" y="155329"/>
                    <a:pt x="991220" y="155329"/>
                    <a:pt x="1002752" y="150326"/>
                  </a:cubicBezTo>
                  <a:cubicBezTo>
                    <a:pt x="1006212" y="148402"/>
                    <a:pt x="1008903" y="148016"/>
                    <a:pt x="1010825" y="147632"/>
                  </a:cubicBezTo>
                  <a:cubicBezTo>
                    <a:pt x="1008903" y="147247"/>
                    <a:pt x="1006597" y="146093"/>
                    <a:pt x="1003137" y="143783"/>
                  </a:cubicBezTo>
                  <a:cubicBezTo>
                    <a:pt x="1006212" y="143783"/>
                    <a:pt x="1012747" y="141474"/>
                    <a:pt x="1012747" y="138011"/>
                  </a:cubicBezTo>
                  <a:cubicBezTo>
                    <a:pt x="996217" y="134547"/>
                    <a:pt x="1006597" y="135702"/>
                    <a:pt x="1001215" y="143783"/>
                  </a:cubicBezTo>
                  <a:cubicBezTo>
                    <a:pt x="1001215" y="133392"/>
                    <a:pt x="1001215" y="136856"/>
                    <a:pt x="993526" y="134162"/>
                  </a:cubicBezTo>
                  <a:cubicBezTo>
                    <a:pt x="993142" y="138396"/>
                    <a:pt x="994680" y="142244"/>
                    <a:pt x="997370" y="145708"/>
                  </a:cubicBezTo>
                  <a:cubicBezTo>
                    <a:pt x="989682" y="145708"/>
                    <a:pt x="985453" y="144168"/>
                    <a:pt x="978150" y="143783"/>
                  </a:cubicBezTo>
                  <a:cubicBezTo>
                    <a:pt x="979303" y="136856"/>
                    <a:pt x="980071" y="139550"/>
                    <a:pt x="985838" y="134162"/>
                  </a:cubicBezTo>
                  <a:cubicBezTo>
                    <a:pt x="940861" y="131084"/>
                    <a:pt x="896654" y="123387"/>
                    <a:pt x="852446" y="134932"/>
                  </a:cubicBezTo>
                  <a:cubicBezTo>
                    <a:pt x="844758" y="136856"/>
                    <a:pt x="831687" y="143399"/>
                    <a:pt x="818233" y="148402"/>
                  </a:cubicBezTo>
                  <a:cubicBezTo>
                    <a:pt x="817849" y="148016"/>
                    <a:pt x="817080" y="148016"/>
                    <a:pt x="816311" y="147632"/>
                  </a:cubicBezTo>
                  <a:cubicBezTo>
                    <a:pt x="815927" y="148402"/>
                    <a:pt x="815542" y="148787"/>
                    <a:pt x="815157" y="149557"/>
                  </a:cubicBezTo>
                  <a:cubicBezTo>
                    <a:pt x="802857" y="153790"/>
                    <a:pt x="790555" y="156868"/>
                    <a:pt x="783636" y="153404"/>
                  </a:cubicBezTo>
                  <a:cubicBezTo>
                    <a:pt x="796322" y="153404"/>
                    <a:pt x="817464" y="139166"/>
                    <a:pt x="830150" y="134932"/>
                  </a:cubicBezTo>
                  <a:cubicBezTo>
                    <a:pt x="848602" y="128775"/>
                    <a:pt x="867823" y="123387"/>
                    <a:pt x="887043" y="119923"/>
                  </a:cubicBezTo>
                  <a:cubicBezTo>
                    <a:pt x="921641" y="114151"/>
                    <a:pt x="952778" y="119538"/>
                    <a:pt x="986991" y="123387"/>
                  </a:cubicBezTo>
                  <a:cubicBezTo>
                    <a:pt x="1016975" y="126465"/>
                    <a:pt x="1032737" y="126465"/>
                    <a:pt x="1058492" y="116460"/>
                  </a:cubicBezTo>
                  <a:cubicBezTo>
                    <a:pt x="1076175" y="109917"/>
                    <a:pt x="1095780" y="105299"/>
                    <a:pt x="1114617" y="102605"/>
                  </a:cubicBezTo>
                  <a:cubicBezTo>
                    <a:pt x="1116923" y="102220"/>
                    <a:pt x="1149214" y="106069"/>
                    <a:pt x="1136529" y="93369"/>
                  </a:cubicBezTo>
                  <a:cubicBezTo>
                    <a:pt x="1141526" y="92214"/>
                    <a:pt x="1159593" y="79129"/>
                    <a:pt x="1159593" y="74126"/>
                  </a:cubicBezTo>
                  <a:cubicBezTo>
                    <a:pt x="1149214" y="74126"/>
                    <a:pt x="1143447" y="87981"/>
                    <a:pt x="1134606" y="93369"/>
                  </a:cubicBezTo>
                  <a:cubicBezTo>
                    <a:pt x="1134606" y="79129"/>
                    <a:pt x="1096165" y="108763"/>
                    <a:pt x="1084632" y="102990"/>
                  </a:cubicBezTo>
                  <a:cubicBezTo>
                    <a:pt x="1093089" y="102990"/>
                    <a:pt x="1121536" y="91829"/>
                    <a:pt x="1128840" y="85672"/>
                  </a:cubicBezTo>
                  <a:cubicBezTo>
                    <a:pt x="1103084" y="88365"/>
                    <a:pt x="1083095" y="106838"/>
                    <a:pt x="1057723" y="110687"/>
                  </a:cubicBezTo>
                  <a:cubicBezTo>
                    <a:pt x="1057723" y="107608"/>
                    <a:pt x="1067334" y="103760"/>
                    <a:pt x="1069255" y="99141"/>
                  </a:cubicBezTo>
                  <a:cubicBezTo>
                    <a:pt x="1048113" y="99141"/>
                    <a:pt x="1024279" y="109917"/>
                    <a:pt x="1003521" y="106838"/>
                  </a:cubicBezTo>
                  <a:cubicBezTo>
                    <a:pt x="997755" y="106069"/>
                    <a:pt x="995448" y="99911"/>
                    <a:pt x="987375" y="98756"/>
                  </a:cubicBezTo>
                  <a:cubicBezTo>
                    <a:pt x="972768" y="96447"/>
                    <a:pt x="952010" y="106838"/>
                    <a:pt x="938170" y="99141"/>
                  </a:cubicBezTo>
                  <a:cubicBezTo>
                    <a:pt x="940477" y="99141"/>
                    <a:pt x="942399" y="98372"/>
                    <a:pt x="943936" y="97217"/>
                  </a:cubicBezTo>
                  <a:cubicBezTo>
                    <a:pt x="934326" y="97602"/>
                    <a:pt x="926253" y="99141"/>
                    <a:pt x="917028" y="101066"/>
                  </a:cubicBezTo>
                  <a:cubicBezTo>
                    <a:pt x="916643" y="98372"/>
                    <a:pt x="917796" y="96447"/>
                    <a:pt x="920871" y="95292"/>
                  </a:cubicBezTo>
                  <a:cubicBezTo>
                    <a:pt x="895885" y="95292"/>
                    <a:pt x="875511" y="96833"/>
                    <a:pt x="849755" y="99141"/>
                  </a:cubicBezTo>
                  <a:cubicBezTo>
                    <a:pt x="856290" y="79515"/>
                    <a:pt x="766337" y="98372"/>
                    <a:pt x="755189" y="91445"/>
                  </a:cubicBezTo>
                  <a:cubicBezTo>
                    <a:pt x="757880" y="91059"/>
                    <a:pt x="759802" y="89905"/>
                    <a:pt x="760955" y="87596"/>
                  </a:cubicBezTo>
                  <a:cubicBezTo>
                    <a:pt x="727512" y="76435"/>
                    <a:pt x="694452" y="86442"/>
                    <a:pt x="660623" y="85672"/>
                  </a:cubicBezTo>
                  <a:cubicBezTo>
                    <a:pt x="622181" y="84902"/>
                    <a:pt x="581049" y="79515"/>
                    <a:pt x="541454" y="85672"/>
                  </a:cubicBezTo>
                  <a:cubicBezTo>
                    <a:pt x="541454" y="54114"/>
                    <a:pt x="868207" y="65275"/>
                    <a:pt x="898576" y="66814"/>
                  </a:cubicBezTo>
                  <a:cubicBezTo>
                    <a:pt x="945858" y="69124"/>
                    <a:pt x="993526" y="65275"/>
                    <a:pt x="1040425" y="60656"/>
                  </a:cubicBezTo>
                  <a:cubicBezTo>
                    <a:pt x="1060799" y="58733"/>
                    <a:pt x="1079250" y="55653"/>
                    <a:pt x="1099240" y="49881"/>
                  </a:cubicBezTo>
                  <a:cubicBezTo>
                    <a:pt x="1109619" y="47187"/>
                    <a:pt x="1142294" y="42569"/>
                    <a:pt x="1131147" y="31793"/>
                  </a:cubicBezTo>
                  <a:cubicBezTo>
                    <a:pt x="1146907" y="32178"/>
                    <a:pt x="1161899" y="27945"/>
                    <a:pt x="1177276" y="24097"/>
                  </a:cubicBezTo>
                  <a:cubicBezTo>
                    <a:pt x="1177661" y="21403"/>
                    <a:pt x="1176507" y="19478"/>
                    <a:pt x="1173432" y="18324"/>
                  </a:cubicBezTo>
                  <a:cubicBezTo>
                    <a:pt x="1214180" y="18324"/>
                    <a:pt x="1247240" y="6009"/>
                    <a:pt x="1287603" y="8318"/>
                  </a:cubicBezTo>
                  <a:cubicBezTo>
                    <a:pt x="1307208" y="9472"/>
                    <a:pt x="1327582" y="9472"/>
                    <a:pt x="1348725" y="10242"/>
                  </a:cubicBezTo>
                  <a:cubicBezTo>
                    <a:pt x="1360257" y="10627"/>
                    <a:pt x="1374480" y="7164"/>
                    <a:pt x="1379862" y="6778"/>
                  </a:cubicBezTo>
                  <a:cubicBezTo>
                    <a:pt x="1394086" y="5239"/>
                    <a:pt x="1407156" y="10242"/>
                    <a:pt x="1421379" y="7548"/>
                  </a:cubicBezTo>
                  <a:cubicBezTo>
                    <a:pt x="1430990" y="5624"/>
                    <a:pt x="1437141" y="1006"/>
                    <a:pt x="1442522" y="236"/>
                  </a:cubicBezTo>
                  <a:close/>
                </a:path>
              </a:pathLst>
            </a:custGeom>
            <a:solidFill>
              <a:srgbClr val="E37E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grpSp>
      <p:sp>
        <p:nvSpPr>
          <p:cNvPr id="70" name="Google Shape;70;p13"/>
          <p:cNvSpPr/>
          <p:nvPr/>
        </p:nvSpPr>
        <p:spPr>
          <a:xfrm>
            <a:off x="4572002" y="4308274"/>
            <a:ext cx="1044990" cy="600936"/>
          </a:xfrm>
          <a:custGeom>
            <a:rect b="b" l="l" r="r" t="t"/>
            <a:pathLst>
              <a:path extrusionOk="0" h="1635200" w="3096268">
                <a:moveTo>
                  <a:pt x="2478536" y="1554723"/>
                </a:moveTo>
                <a:cubicBezTo>
                  <a:pt x="2446628" y="1556517"/>
                  <a:pt x="2419595" y="1568645"/>
                  <a:pt x="2388260" y="1572449"/>
                </a:cubicBezTo>
                <a:cubicBezTo>
                  <a:pt x="2356351" y="1576324"/>
                  <a:pt x="2323510" y="1576755"/>
                  <a:pt x="2291386" y="1578118"/>
                </a:cubicBezTo>
                <a:cubicBezTo>
                  <a:pt x="2264640" y="1579195"/>
                  <a:pt x="2226277" y="1582998"/>
                  <a:pt x="2201826" y="1570655"/>
                </a:cubicBezTo>
                <a:cubicBezTo>
                  <a:pt x="2180242" y="1559818"/>
                  <a:pt x="2168698" y="1532116"/>
                  <a:pt x="2152134" y="1515323"/>
                </a:cubicBezTo>
                <a:cubicBezTo>
                  <a:pt x="2130909" y="1537068"/>
                  <a:pt x="2024283" y="1452671"/>
                  <a:pt x="1998326" y="1438175"/>
                </a:cubicBezTo>
                <a:cubicBezTo>
                  <a:pt x="1952363" y="1412554"/>
                  <a:pt x="1908479" y="1385139"/>
                  <a:pt x="1862373" y="1362461"/>
                </a:cubicBezTo>
                <a:cubicBezTo>
                  <a:pt x="1889836" y="1343228"/>
                  <a:pt x="1921171" y="1331602"/>
                  <a:pt x="1940890" y="1305551"/>
                </a:cubicBezTo>
                <a:cubicBezTo>
                  <a:pt x="1960322" y="1324138"/>
                  <a:pt x="1973229" y="1349113"/>
                  <a:pt x="1997179" y="1363035"/>
                </a:cubicBezTo>
                <a:cubicBezTo>
                  <a:pt x="2019909" y="1376240"/>
                  <a:pt x="2048448" y="1383632"/>
                  <a:pt x="2073688" y="1391168"/>
                </a:cubicBezTo>
                <a:cubicBezTo>
                  <a:pt x="2099502" y="1398919"/>
                  <a:pt x="2126678" y="1402507"/>
                  <a:pt x="2151847" y="1408966"/>
                </a:cubicBezTo>
                <a:cubicBezTo>
                  <a:pt x="2178235" y="1415712"/>
                  <a:pt x="2204407" y="1422745"/>
                  <a:pt x="2231082" y="1429132"/>
                </a:cubicBezTo>
                <a:cubicBezTo>
                  <a:pt x="2282064" y="1441332"/>
                  <a:pt x="2336703" y="1459274"/>
                  <a:pt x="2383025" y="1471259"/>
                </a:cubicBezTo>
                <a:cubicBezTo>
                  <a:pt x="2399589" y="1475565"/>
                  <a:pt x="2450858" y="1478005"/>
                  <a:pt x="2461973" y="1491210"/>
                </a:cubicBezTo>
                <a:cubicBezTo>
                  <a:pt x="2478465" y="1510874"/>
                  <a:pt x="2454444" y="1537570"/>
                  <a:pt x="2478536" y="1554723"/>
                </a:cubicBezTo>
                <a:moveTo>
                  <a:pt x="3089609" y="1244478"/>
                </a:moveTo>
                <a:cubicBezTo>
                  <a:pt x="3078280" y="1205007"/>
                  <a:pt x="3055764" y="1127786"/>
                  <a:pt x="3013171" y="1113003"/>
                </a:cubicBezTo>
                <a:cubicBezTo>
                  <a:pt x="3022995" y="1156780"/>
                  <a:pt x="3065731" y="1201131"/>
                  <a:pt x="3054474" y="1251798"/>
                </a:cubicBezTo>
                <a:cubicBezTo>
                  <a:pt x="3045080" y="1293925"/>
                  <a:pt x="2946629" y="1320478"/>
                  <a:pt x="2910346" y="1336339"/>
                </a:cubicBezTo>
                <a:cubicBezTo>
                  <a:pt x="2894499" y="1343228"/>
                  <a:pt x="2884173" y="1353778"/>
                  <a:pt x="2868828" y="1358801"/>
                </a:cubicBezTo>
                <a:cubicBezTo>
                  <a:pt x="2848106" y="1365619"/>
                  <a:pt x="2817201" y="1364184"/>
                  <a:pt x="2794685" y="1369853"/>
                </a:cubicBezTo>
                <a:cubicBezTo>
                  <a:pt x="2769373" y="1376240"/>
                  <a:pt x="2739400" y="1381910"/>
                  <a:pt x="2716311" y="1394397"/>
                </a:cubicBezTo>
                <a:cubicBezTo>
                  <a:pt x="2692935" y="1407100"/>
                  <a:pt x="2669846" y="1447719"/>
                  <a:pt x="2643674" y="1453174"/>
                </a:cubicBezTo>
                <a:cubicBezTo>
                  <a:pt x="2624959" y="1457049"/>
                  <a:pt x="2590899" y="1429347"/>
                  <a:pt x="2574550" y="1421597"/>
                </a:cubicBezTo>
                <a:cubicBezTo>
                  <a:pt x="2545796" y="1408033"/>
                  <a:pt x="2515608" y="1397986"/>
                  <a:pt x="2485779" y="1387221"/>
                </a:cubicBezTo>
                <a:cubicBezTo>
                  <a:pt x="2431713" y="1367772"/>
                  <a:pt x="2377575" y="1348252"/>
                  <a:pt x="2323366" y="1329377"/>
                </a:cubicBezTo>
                <a:cubicBezTo>
                  <a:pt x="2207275" y="1288901"/>
                  <a:pt x="2087958" y="1264429"/>
                  <a:pt x="1970433" y="1231273"/>
                </a:cubicBezTo>
                <a:cubicBezTo>
                  <a:pt x="1988574" y="1208882"/>
                  <a:pt x="2009584" y="1185199"/>
                  <a:pt x="2009727" y="1154555"/>
                </a:cubicBezTo>
                <a:cubicBezTo>
                  <a:pt x="2076772" y="1200485"/>
                  <a:pt x="2138868" y="1204576"/>
                  <a:pt x="2217529" y="1200988"/>
                </a:cubicBezTo>
                <a:cubicBezTo>
                  <a:pt x="2260983" y="1198978"/>
                  <a:pt x="2301353" y="1194026"/>
                  <a:pt x="2344089" y="1192663"/>
                </a:cubicBezTo>
                <a:cubicBezTo>
                  <a:pt x="2375783" y="1191658"/>
                  <a:pt x="2404823" y="1191443"/>
                  <a:pt x="2438597" y="1186850"/>
                </a:cubicBezTo>
                <a:cubicBezTo>
                  <a:pt x="2518118" y="1176013"/>
                  <a:pt x="2593624" y="1175583"/>
                  <a:pt x="2675296" y="1164244"/>
                </a:cubicBezTo>
                <a:cubicBezTo>
                  <a:pt x="2696521" y="1161301"/>
                  <a:pt x="2723482" y="1163239"/>
                  <a:pt x="2743559" y="1157713"/>
                </a:cubicBezTo>
                <a:cubicBezTo>
                  <a:pt x="2748650" y="1156349"/>
                  <a:pt x="2751160" y="1148886"/>
                  <a:pt x="2757112" y="1147307"/>
                </a:cubicBezTo>
                <a:cubicBezTo>
                  <a:pt x="2763709" y="1145513"/>
                  <a:pt x="2774034" y="1145728"/>
                  <a:pt x="2781276" y="1145154"/>
                </a:cubicBezTo>
                <a:cubicBezTo>
                  <a:pt x="2801856" y="1143503"/>
                  <a:pt x="2828674" y="1151182"/>
                  <a:pt x="2841294" y="1129509"/>
                </a:cubicBezTo>
                <a:cubicBezTo>
                  <a:pt x="2848679" y="1116878"/>
                  <a:pt x="2850974" y="1114725"/>
                  <a:pt x="2830466" y="1118816"/>
                </a:cubicBezTo>
                <a:cubicBezTo>
                  <a:pt x="2826666" y="1112715"/>
                  <a:pt x="2851548" y="1083937"/>
                  <a:pt x="2855635" y="1075684"/>
                </a:cubicBezTo>
                <a:cubicBezTo>
                  <a:pt x="2865817" y="1055087"/>
                  <a:pt x="2873848" y="1033055"/>
                  <a:pt x="2881449" y="1011382"/>
                </a:cubicBezTo>
                <a:cubicBezTo>
                  <a:pt x="2892563" y="979805"/>
                  <a:pt x="2896865" y="921818"/>
                  <a:pt x="2923109" y="899857"/>
                </a:cubicBezTo>
                <a:cubicBezTo>
                  <a:pt x="2924042" y="899068"/>
                  <a:pt x="2929850" y="906388"/>
                  <a:pt x="2932431" y="904737"/>
                </a:cubicBezTo>
                <a:cubicBezTo>
                  <a:pt x="2936877" y="901867"/>
                  <a:pt x="2935945" y="893614"/>
                  <a:pt x="2939100" y="889021"/>
                </a:cubicBezTo>
                <a:cubicBezTo>
                  <a:pt x="2948206" y="875529"/>
                  <a:pt x="2962978" y="865194"/>
                  <a:pt x="2971726" y="852133"/>
                </a:cubicBezTo>
                <a:cubicBezTo>
                  <a:pt x="2977390" y="843664"/>
                  <a:pt x="2977319" y="831751"/>
                  <a:pt x="2982983" y="821632"/>
                </a:cubicBezTo>
                <a:cubicBezTo>
                  <a:pt x="2992592" y="804480"/>
                  <a:pt x="3006431" y="788692"/>
                  <a:pt x="3016541" y="771540"/>
                </a:cubicBezTo>
                <a:cubicBezTo>
                  <a:pt x="3058202" y="700348"/>
                  <a:pt x="3123597" y="601526"/>
                  <a:pt x="3084016" y="516268"/>
                </a:cubicBezTo>
                <a:cubicBezTo>
                  <a:pt x="3077348" y="501771"/>
                  <a:pt x="3071683" y="505790"/>
                  <a:pt x="3062791" y="499474"/>
                </a:cubicBezTo>
                <a:cubicBezTo>
                  <a:pt x="3045869" y="487418"/>
                  <a:pt x="3031241" y="472490"/>
                  <a:pt x="3013745" y="460649"/>
                </a:cubicBezTo>
                <a:cubicBezTo>
                  <a:pt x="2982840" y="439622"/>
                  <a:pt x="2939100" y="389314"/>
                  <a:pt x="2898658" y="412207"/>
                </a:cubicBezTo>
                <a:cubicBezTo>
                  <a:pt x="2913286" y="421967"/>
                  <a:pt x="2930352" y="422326"/>
                  <a:pt x="2945912" y="430077"/>
                </a:cubicBezTo>
                <a:cubicBezTo>
                  <a:pt x="2961042" y="437684"/>
                  <a:pt x="2975168" y="449884"/>
                  <a:pt x="2987071" y="461797"/>
                </a:cubicBezTo>
                <a:cubicBezTo>
                  <a:pt x="3000695" y="475433"/>
                  <a:pt x="3041280" y="504929"/>
                  <a:pt x="3043790" y="519856"/>
                </a:cubicBezTo>
                <a:cubicBezTo>
                  <a:pt x="3019768" y="516196"/>
                  <a:pt x="2993166" y="477442"/>
                  <a:pt x="2973948" y="462802"/>
                </a:cubicBezTo>
                <a:cubicBezTo>
                  <a:pt x="2948995" y="443856"/>
                  <a:pt x="2913358" y="421536"/>
                  <a:pt x="2882094" y="417015"/>
                </a:cubicBezTo>
                <a:cubicBezTo>
                  <a:pt x="2891774" y="440124"/>
                  <a:pt x="2934869" y="459573"/>
                  <a:pt x="2954588" y="477155"/>
                </a:cubicBezTo>
                <a:cubicBezTo>
                  <a:pt x="2974379" y="494810"/>
                  <a:pt x="3014319" y="525884"/>
                  <a:pt x="3010948" y="554663"/>
                </a:cubicBezTo>
                <a:cubicBezTo>
                  <a:pt x="3007005" y="588751"/>
                  <a:pt x="2985565" y="632457"/>
                  <a:pt x="2969933" y="662814"/>
                </a:cubicBezTo>
                <a:cubicBezTo>
                  <a:pt x="2951648" y="698123"/>
                  <a:pt x="2929635" y="731422"/>
                  <a:pt x="2907047" y="764004"/>
                </a:cubicBezTo>
                <a:cubicBezTo>
                  <a:pt x="2888046" y="791347"/>
                  <a:pt x="2868685" y="818475"/>
                  <a:pt x="2850185" y="846105"/>
                </a:cubicBezTo>
                <a:cubicBezTo>
                  <a:pt x="2842441" y="857659"/>
                  <a:pt x="2834625" y="868854"/>
                  <a:pt x="2828315" y="881126"/>
                </a:cubicBezTo>
                <a:cubicBezTo>
                  <a:pt x="2825447" y="886652"/>
                  <a:pt x="2823367" y="892968"/>
                  <a:pt x="2819926" y="899427"/>
                </a:cubicBezTo>
                <a:cubicBezTo>
                  <a:pt x="2816269" y="906316"/>
                  <a:pt x="2811034" y="911699"/>
                  <a:pt x="2807951" y="919019"/>
                </a:cubicBezTo>
                <a:cubicBezTo>
                  <a:pt x="2793251" y="954399"/>
                  <a:pt x="2799776" y="997172"/>
                  <a:pt x="2793466" y="1034060"/>
                </a:cubicBezTo>
                <a:cubicBezTo>
                  <a:pt x="2790598" y="1050925"/>
                  <a:pt x="2794972" y="1049633"/>
                  <a:pt x="2778480" y="1053221"/>
                </a:cubicBezTo>
                <a:cubicBezTo>
                  <a:pt x="2763565" y="1056451"/>
                  <a:pt x="2748866" y="1053867"/>
                  <a:pt x="2747718" y="1039012"/>
                </a:cubicBezTo>
                <a:cubicBezTo>
                  <a:pt x="2719323" y="1052863"/>
                  <a:pt x="2691071" y="1048700"/>
                  <a:pt x="2660381" y="1048413"/>
                </a:cubicBezTo>
                <a:cubicBezTo>
                  <a:pt x="2623668" y="1048126"/>
                  <a:pt x="2586883" y="1049992"/>
                  <a:pt x="2550170" y="1049131"/>
                </a:cubicBezTo>
                <a:cubicBezTo>
                  <a:pt x="2487356" y="1047624"/>
                  <a:pt x="2424829" y="1045829"/>
                  <a:pt x="2361155" y="1047265"/>
                </a:cubicBezTo>
                <a:cubicBezTo>
                  <a:pt x="2304149" y="1048557"/>
                  <a:pt x="2247144" y="1049490"/>
                  <a:pt x="2190855" y="1050781"/>
                </a:cubicBezTo>
                <a:cubicBezTo>
                  <a:pt x="2168411" y="1051284"/>
                  <a:pt x="2145250" y="1059896"/>
                  <a:pt x="2122950" y="1059321"/>
                </a:cubicBezTo>
                <a:cubicBezTo>
                  <a:pt x="2105669" y="1058891"/>
                  <a:pt x="2093192" y="1054226"/>
                  <a:pt x="2074764" y="1056164"/>
                </a:cubicBezTo>
                <a:cubicBezTo>
                  <a:pt x="2056766" y="1058030"/>
                  <a:pt x="2033318" y="1069656"/>
                  <a:pt x="2015822" y="1067933"/>
                </a:cubicBezTo>
                <a:cubicBezTo>
                  <a:pt x="2002700" y="1066642"/>
                  <a:pt x="2004708" y="1066929"/>
                  <a:pt x="1998971" y="1053508"/>
                </a:cubicBezTo>
                <a:cubicBezTo>
                  <a:pt x="1996677" y="1048126"/>
                  <a:pt x="1985562" y="1014755"/>
                  <a:pt x="1988144" y="1008152"/>
                </a:cubicBezTo>
                <a:cubicBezTo>
                  <a:pt x="1990725" y="1001622"/>
                  <a:pt x="2063865" y="1015903"/>
                  <a:pt x="2076628" y="1017195"/>
                </a:cubicBezTo>
                <a:cubicBezTo>
                  <a:pt x="2087456" y="1018271"/>
                  <a:pt x="2090682" y="1019994"/>
                  <a:pt x="2099861" y="1019348"/>
                </a:cubicBezTo>
                <a:cubicBezTo>
                  <a:pt x="2105884" y="1018917"/>
                  <a:pt x="2119508" y="1017482"/>
                  <a:pt x="2126463" y="1016118"/>
                </a:cubicBezTo>
                <a:cubicBezTo>
                  <a:pt x="2136215" y="1014252"/>
                  <a:pt x="2142956" y="1008726"/>
                  <a:pt x="2152994" y="1006358"/>
                </a:cubicBezTo>
                <a:cubicBezTo>
                  <a:pt x="2156293" y="1005569"/>
                  <a:pt x="2160308" y="1008080"/>
                  <a:pt x="2163678" y="1007219"/>
                </a:cubicBezTo>
                <a:cubicBezTo>
                  <a:pt x="2169200" y="1005856"/>
                  <a:pt x="2175151" y="999182"/>
                  <a:pt x="2178737" y="998464"/>
                </a:cubicBezTo>
                <a:cubicBezTo>
                  <a:pt x="2190138" y="996096"/>
                  <a:pt x="2200176" y="997172"/>
                  <a:pt x="2211363" y="994158"/>
                </a:cubicBezTo>
                <a:cubicBezTo>
                  <a:pt x="2212223" y="992794"/>
                  <a:pt x="2213083" y="991431"/>
                  <a:pt x="2213944" y="989996"/>
                </a:cubicBezTo>
                <a:cubicBezTo>
                  <a:pt x="2215593" y="984326"/>
                  <a:pt x="2218748" y="984039"/>
                  <a:pt x="2223624" y="989063"/>
                </a:cubicBezTo>
                <a:cubicBezTo>
                  <a:pt x="2225488" y="988345"/>
                  <a:pt x="2232229" y="988847"/>
                  <a:pt x="2234595" y="988273"/>
                </a:cubicBezTo>
                <a:cubicBezTo>
                  <a:pt x="2247000" y="985044"/>
                  <a:pt x="2261198" y="979589"/>
                  <a:pt x="2273316" y="975786"/>
                </a:cubicBezTo>
                <a:cubicBezTo>
                  <a:pt x="2274965" y="975283"/>
                  <a:pt x="2275252" y="972556"/>
                  <a:pt x="2276471" y="972269"/>
                </a:cubicBezTo>
                <a:cubicBezTo>
                  <a:pt x="2276041" y="972413"/>
                  <a:pt x="2291888" y="968322"/>
                  <a:pt x="2291672" y="968394"/>
                </a:cubicBezTo>
                <a:cubicBezTo>
                  <a:pt x="2299202" y="965954"/>
                  <a:pt x="2307878" y="965021"/>
                  <a:pt x="2316339" y="961935"/>
                </a:cubicBezTo>
                <a:cubicBezTo>
                  <a:pt x="2321860" y="959926"/>
                  <a:pt x="2328959" y="961361"/>
                  <a:pt x="2331971" y="960428"/>
                </a:cubicBezTo>
                <a:cubicBezTo>
                  <a:pt x="2332616" y="960213"/>
                  <a:pt x="2335269" y="953969"/>
                  <a:pt x="2337564" y="953108"/>
                </a:cubicBezTo>
                <a:cubicBezTo>
                  <a:pt x="2369258" y="941338"/>
                  <a:pt x="2403246" y="932654"/>
                  <a:pt x="2434940" y="921602"/>
                </a:cubicBezTo>
                <a:cubicBezTo>
                  <a:pt x="2495244" y="900647"/>
                  <a:pt x="2557484" y="884715"/>
                  <a:pt x="2615279" y="855865"/>
                </a:cubicBezTo>
                <a:cubicBezTo>
                  <a:pt x="2660453" y="833258"/>
                  <a:pt x="2707707" y="821704"/>
                  <a:pt x="2728286" y="770965"/>
                </a:cubicBezTo>
                <a:cubicBezTo>
                  <a:pt x="2734023" y="780008"/>
                  <a:pt x="2755462" y="775271"/>
                  <a:pt x="2760195" y="763215"/>
                </a:cubicBezTo>
                <a:cubicBezTo>
                  <a:pt x="2762059" y="758478"/>
                  <a:pt x="2756466" y="732714"/>
                  <a:pt x="2756323" y="725681"/>
                </a:cubicBezTo>
                <a:cubicBezTo>
                  <a:pt x="2755534" y="688506"/>
                  <a:pt x="2750371" y="654991"/>
                  <a:pt x="2739472" y="619324"/>
                </a:cubicBezTo>
                <a:cubicBezTo>
                  <a:pt x="2729147" y="585522"/>
                  <a:pt x="2713371" y="552222"/>
                  <a:pt x="2704480" y="518205"/>
                </a:cubicBezTo>
                <a:cubicBezTo>
                  <a:pt x="2700966" y="504785"/>
                  <a:pt x="2706416" y="495025"/>
                  <a:pt x="2703906" y="482681"/>
                </a:cubicBezTo>
                <a:cubicBezTo>
                  <a:pt x="2703333" y="479954"/>
                  <a:pt x="2693652" y="482035"/>
                  <a:pt x="2693222" y="480456"/>
                </a:cubicBezTo>
                <a:cubicBezTo>
                  <a:pt x="2691214" y="473495"/>
                  <a:pt x="2690497" y="458640"/>
                  <a:pt x="2691214" y="450961"/>
                </a:cubicBezTo>
                <a:cubicBezTo>
                  <a:pt x="2691932" y="443066"/>
                  <a:pt x="2696234" y="439191"/>
                  <a:pt x="2696592" y="429933"/>
                </a:cubicBezTo>
                <a:cubicBezTo>
                  <a:pt x="2697166" y="416226"/>
                  <a:pt x="2690784" y="412781"/>
                  <a:pt x="2688776" y="401227"/>
                </a:cubicBezTo>
                <a:cubicBezTo>
                  <a:pt x="2684904" y="378764"/>
                  <a:pt x="2686554" y="361612"/>
                  <a:pt x="2685837" y="337427"/>
                </a:cubicBezTo>
                <a:cubicBezTo>
                  <a:pt x="2684833" y="303410"/>
                  <a:pt x="2680028" y="267311"/>
                  <a:pt x="2671711" y="234371"/>
                </a:cubicBezTo>
                <a:cubicBezTo>
                  <a:pt x="2662317" y="197339"/>
                  <a:pt x="2654788" y="148180"/>
                  <a:pt x="2637149" y="114234"/>
                </a:cubicBezTo>
                <a:cubicBezTo>
                  <a:pt x="2612410" y="66725"/>
                  <a:pt x="2556624" y="55386"/>
                  <a:pt x="2508294" y="48281"/>
                </a:cubicBezTo>
                <a:cubicBezTo>
                  <a:pt x="2475238" y="43473"/>
                  <a:pt x="2443759" y="33497"/>
                  <a:pt x="2410058" y="32995"/>
                </a:cubicBezTo>
                <a:cubicBezTo>
                  <a:pt x="2369831" y="32349"/>
                  <a:pt x="2370548" y="44262"/>
                  <a:pt x="2406831" y="50219"/>
                </a:cubicBezTo>
                <a:cubicBezTo>
                  <a:pt x="2440748" y="55817"/>
                  <a:pt x="2468570" y="68160"/>
                  <a:pt x="2498255" y="85241"/>
                </a:cubicBezTo>
                <a:cubicBezTo>
                  <a:pt x="2534538" y="106053"/>
                  <a:pt x="2539199" y="112153"/>
                  <a:pt x="2548378" y="151194"/>
                </a:cubicBezTo>
                <a:cubicBezTo>
                  <a:pt x="2555907" y="183273"/>
                  <a:pt x="2557412" y="217864"/>
                  <a:pt x="2568025" y="248724"/>
                </a:cubicBezTo>
                <a:cubicBezTo>
                  <a:pt x="2572686" y="262359"/>
                  <a:pt x="2584230" y="278220"/>
                  <a:pt x="2585592" y="292573"/>
                </a:cubicBezTo>
                <a:cubicBezTo>
                  <a:pt x="2586453" y="301831"/>
                  <a:pt x="2583370" y="307715"/>
                  <a:pt x="2582796" y="316758"/>
                </a:cubicBezTo>
                <a:cubicBezTo>
                  <a:pt x="2581721" y="333623"/>
                  <a:pt x="2586381" y="349986"/>
                  <a:pt x="2587242" y="366348"/>
                </a:cubicBezTo>
                <a:cubicBezTo>
                  <a:pt x="2588461" y="389314"/>
                  <a:pt x="2588174" y="412637"/>
                  <a:pt x="2589321" y="435746"/>
                </a:cubicBezTo>
                <a:cubicBezTo>
                  <a:pt x="2591257" y="476079"/>
                  <a:pt x="2593265" y="514832"/>
                  <a:pt x="2605813" y="553084"/>
                </a:cubicBezTo>
                <a:cubicBezTo>
                  <a:pt x="2616856" y="586527"/>
                  <a:pt x="2633492" y="618319"/>
                  <a:pt x="2650486" y="649250"/>
                </a:cubicBezTo>
                <a:cubicBezTo>
                  <a:pt x="2656581" y="660374"/>
                  <a:pt x="2681534" y="690731"/>
                  <a:pt x="2679383" y="703936"/>
                </a:cubicBezTo>
                <a:cubicBezTo>
                  <a:pt x="2675296" y="729126"/>
                  <a:pt x="2653211" y="711400"/>
                  <a:pt x="2642240" y="702285"/>
                </a:cubicBezTo>
                <a:cubicBezTo>
                  <a:pt x="2640877" y="714629"/>
                  <a:pt x="2637507" y="717859"/>
                  <a:pt x="2625102" y="720442"/>
                </a:cubicBezTo>
                <a:cubicBezTo>
                  <a:pt x="2600435" y="725681"/>
                  <a:pt x="2620585" y="714486"/>
                  <a:pt x="2605527" y="715347"/>
                </a:cubicBezTo>
                <a:cubicBezTo>
                  <a:pt x="2589034" y="716351"/>
                  <a:pt x="2567881" y="727978"/>
                  <a:pt x="2559779" y="741685"/>
                </a:cubicBezTo>
                <a:cubicBezTo>
                  <a:pt x="2550744" y="728552"/>
                  <a:pt x="2532029" y="738097"/>
                  <a:pt x="2517616" y="741757"/>
                </a:cubicBezTo>
                <a:cubicBezTo>
                  <a:pt x="2508509" y="744053"/>
                  <a:pt x="2493236" y="751517"/>
                  <a:pt x="2487141" y="753455"/>
                </a:cubicBezTo>
                <a:cubicBezTo>
                  <a:pt x="2486711" y="753598"/>
                  <a:pt x="2482480" y="746206"/>
                  <a:pt x="2477102" y="748574"/>
                </a:cubicBezTo>
                <a:cubicBezTo>
                  <a:pt x="2467852" y="752665"/>
                  <a:pt x="2466203" y="760344"/>
                  <a:pt x="2455161" y="763502"/>
                </a:cubicBezTo>
                <a:cubicBezTo>
                  <a:pt x="2443401" y="766803"/>
                  <a:pt x="2433004" y="765655"/>
                  <a:pt x="2420312" y="770320"/>
                </a:cubicBezTo>
                <a:cubicBezTo>
                  <a:pt x="2404321" y="776276"/>
                  <a:pt x="2392562" y="780152"/>
                  <a:pt x="2375998" y="784242"/>
                </a:cubicBezTo>
                <a:cubicBezTo>
                  <a:pt x="2369329" y="785893"/>
                  <a:pt x="2364812" y="782807"/>
                  <a:pt x="2358215" y="784314"/>
                </a:cubicBezTo>
                <a:cubicBezTo>
                  <a:pt x="2355203" y="785032"/>
                  <a:pt x="2348678" y="792782"/>
                  <a:pt x="2345021" y="794433"/>
                </a:cubicBezTo>
                <a:cubicBezTo>
                  <a:pt x="2346599" y="793715"/>
                  <a:pt x="2322936" y="800174"/>
                  <a:pt x="2322506" y="800318"/>
                </a:cubicBezTo>
                <a:cubicBezTo>
                  <a:pt x="2313399" y="803045"/>
                  <a:pt x="2304508" y="807638"/>
                  <a:pt x="2294756" y="808714"/>
                </a:cubicBezTo>
                <a:cubicBezTo>
                  <a:pt x="2291888" y="805198"/>
                  <a:pt x="2288159" y="802973"/>
                  <a:pt x="2283641" y="802040"/>
                </a:cubicBezTo>
                <a:cubicBezTo>
                  <a:pt x="2282207" y="803906"/>
                  <a:pt x="2280773" y="805772"/>
                  <a:pt x="2279339" y="807638"/>
                </a:cubicBezTo>
                <a:cubicBezTo>
                  <a:pt x="2279052" y="813164"/>
                  <a:pt x="2276399" y="815819"/>
                  <a:pt x="2271380" y="815676"/>
                </a:cubicBezTo>
                <a:cubicBezTo>
                  <a:pt x="2269157" y="814743"/>
                  <a:pt x="2266934" y="813738"/>
                  <a:pt x="2264783" y="812805"/>
                </a:cubicBezTo>
                <a:cubicBezTo>
                  <a:pt x="2257397" y="815030"/>
                  <a:pt x="2248936" y="817613"/>
                  <a:pt x="2240618" y="820484"/>
                </a:cubicBezTo>
                <a:cubicBezTo>
                  <a:pt x="2225488" y="825651"/>
                  <a:pt x="2230149" y="828809"/>
                  <a:pt x="2214733" y="817255"/>
                </a:cubicBezTo>
                <a:cubicBezTo>
                  <a:pt x="2211434" y="822493"/>
                  <a:pt x="2208064" y="827661"/>
                  <a:pt x="2204766" y="832828"/>
                </a:cubicBezTo>
                <a:cubicBezTo>
                  <a:pt x="2187126" y="819838"/>
                  <a:pt x="2191859" y="834120"/>
                  <a:pt x="2174578" y="840220"/>
                </a:cubicBezTo>
                <a:cubicBezTo>
                  <a:pt x="2169917" y="841870"/>
                  <a:pt x="2161384" y="838784"/>
                  <a:pt x="2155576" y="840291"/>
                </a:cubicBezTo>
                <a:cubicBezTo>
                  <a:pt x="2145394" y="842803"/>
                  <a:pt x="2134853" y="851487"/>
                  <a:pt x="2124169" y="854932"/>
                </a:cubicBezTo>
                <a:cubicBezTo>
                  <a:pt x="2095057" y="864405"/>
                  <a:pt x="2066016" y="873232"/>
                  <a:pt x="2038266" y="881629"/>
                </a:cubicBezTo>
                <a:cubicBezTo>
                  <a:pt x="2017113" y="888016"/>
                  <a:pt x="2000119" y="899427"/>
                  <a:pt x="1979683" y="907177"/>
                </a:cubicBezTo>
                <a:cubicBezTo>
                  <a:pt x="1974878" y="908972"/>
                  <a:pt x="1958960" y="910335"/>
                  <a:pt x="1960537" y="909761"/>
                </a:cubicBezTo>
                <a:cubicBezTo>
                  <a:pt x="1954012" y="911986"/>
                  <a:pt x="1945049" y="922176"/>
                  <a:pt x="1937520" y="921602"/>
                </a:cubicBezTo>
                <a:cubicBezTo>
                  <a:pt x="1909698" y="919306"/>
                  <a:pt x="1928772" y="900001"/>
                  <a:pt x="1945766" y="895695"/>
                </a:cubicBezTo>
                <a:cubicBezTo>
                  <a:pt x="1968066" y="890025"/>
                  <a:pt x="1988789" y="887083"/>
                  <a:pt x="2010659" y="879619"/>
                </a:cubicBezTo>
                <a:cubicBezTo>
                  <a:pt x="2027367" y="873878"/>
                  <a:pt x="2041636" y="867060"/>
                  <a:pt x="2059060" y="863687"/>
                </a:cubicBezTo>
                <a:cubicBezTo>
                  <a:pt x="2077489" y="860099"/>
                  <a:pt x="2084874" y="852994"/>
                  <a:pt x="2101080" y="848257"/>
                </a:cubicBezTo>
                <a:cubicBezTo>
                  <a:pt x="2107390" y="846392"/>
                  <a:pt x="2114345" y="848688"/>
                  <a:pt x="2120727" y="846105"/>
                </a:cubicBezTo>
                <a:cubicBezTo>
                  <a:pt x="2125675" y="844095"/>
                  <a:pt x="2127396" y="836129"/>
                  <a:pt x="2130622" y="834407"/>
                </a:cubicBezTo>
                <a:cubicBezTo>
                  <a:pt x="2134495" y="832325"/>
                  <a:pt x="2146684" y="833115"/>
                  <a:pt x="2152708" y="830890"/>
                </a:cubicBezTo>
                <a:cubicBezTo>
                  <a:pt x="2162316" y="827230"/>
                  <a:pt x="2170777" y="820771"/>
                  <a:pt x="2179812" y="816178"/>
                </a:cubicBezTo>
                <a:cubicBezTo>
                  <a:pt x="2211076" y="800174"/>
                  <a:pt x="2244706" y="781587"/>
                  <a:pt x="2275969" y="767880"/>
                </a:cubicBezTo>
                <a:cubicBezTo>
                  <a:pt x="2290812" y="761421"/>
                  <a:pt x="2305870" y="763932"/>
                  <a:pt x="2312395" y="749507"/>
                </a:cubicBezTo>
                <a:cubicBezTo>
                  <a:pt x="2312897" y="748359"/>
                  <a:pt x="2313256" y="733791"/>
                  <a:pt x="2313543" y="731494"/>
                </a:cubicBezTo>
                <a:cubicBezTo>
                  <a:pt x="2315120" y="718504"/>
                  <a:pt x="2321430" y="711184"/>
                  <a:pt x="2317702" y="696616"/>
                </a:cubicBezTo>
                <a:cubicBezTo>
                  <a:pt x="2350686" y="707094"/>
                  <a:pt x="2338855" y="642217"/>
                  <a:pt x="2335700" y="627936"/>
                </a:cubicBezTo>
                <a:cubicBezTo>
                  <a:pt x="2329748" y="601023"/>
                  <a:pt x="2318849" y="586240"/>
                  <a:pt x="2302643" y="564638"/>
                </a:cubicBezTo>
                <a:cubicBezTo>
                  <a:pt x="2287657" y="544687"/>
                  <a:pt x="2276399" y="531913"/>
                  <a:pt x="2257612" y="516627"/>
                </a:cubicBezTo>
                <a:cubicBezTo>
                  <a:pt x="2243128" y="504785"/>
                  <a:pt x="2225775" y="486700"/>
                  <a:pt x="2209140" y="475863"/>
                </a:cubicBezTo>
                <a:cubicBezTo>
                  <a:pt x="2200822" y="470481"/>
                  <a:pt x="2191285" y="468543"/>
                  <a:pt x="2182681" y="463878"/>
                </a:cubicBezTo>
                <a:cubicBezTo>
                  <a:pt x="2178665" y="462013"/>
                  <a:pt x="2175868" y="458855"/>
                  <a:pt x="2174363" y="454477"/>
                </a:cubicBezTo>
                <a:cubicBezTo>
                  <a:pt x="2169200" y="452181"/>
                  <a:pt x="2164109" y="452468"/>
                  <a:pt x="2159089" y="455338"/>
                </a:cubicBezTo>
                <a:cubicBezTo>
                  <a:pt x="2141378" y="444430"/>
                  <a:pt x="2128256" y="426488"/>
                  <a:pt x="2103733" y="421680"/>
                </a:cubicBezTo>
                <a:cubicBezTo>
                  <a:pt x="2098642" y="420675"/>
                  <a:pt x="2089535" y="423977"/>
                  <a:pt x="2086237" y="422685"/>
                </a:cubicBezTo>
                <a:cubicBezTo>
                  <a:pt x="2075768" y="418666"/>
                  <a:pt x="2068526" y="409480"/>
                  <a:pt x="2058272" y="404815"/>
                </a:cubicBezTo>
                <a:cubicBezTo>
                  <a:pt x="2033175" y="393332"/>
                  <a:pt x="1996820" y="394481"/>
                  <a:pt x="1969931" y="388452"/>
                </a:cubicBezTo>
                <a:cubicBezTo>
                  <a:pt x="1907834" y="374458"/>
                  <a:pt x="1843873" y="357665"/>
                  <a:pt x="1779625" y="364841"/>
                </a:cubicBezTo>
                <a:cubicBezTo>
                  <a:pt x="1750512" y="368071"/>
                  <a:pt x="1717313" y="372736"/>
                  <a:pt x="1690495" y="385438"/>
                </a:cubicBezTo>
                <a:cubicBezTo>
                  <a:pt x="1682607" y="389170"/>
                  <a:pt x="1642596" y="414073"/>
                  <a:pt x="1643743" y="424192"/>
                </a:cubicBezTo>
                <a:cubicBezTo>
                  <a:pt x="1646611" y="449166"/>
                  <a:pt x="1677875" y="419455"/>
                  <a:pt x="1687555" y="414647"/>
                </a:cubicBezTo>
                <a:cubicBezTo>
                  <a:pt x="1716524" y="400150"/>
                  <a:pt x="1744131" y="403954"/>
                  <a:pt x="1775609" y="404169"/>
                </a:cubicBezTo>
                <a:cubicBezTo>
                  <a:pt x="1839427" y="404528"/>
                  <a:pt x="1900090" y="424192"/>
                  <a:pt x="1955590" y="454908"/>
                </a:cubicBezTo>
                <a:cubicBezTo>
                  <a:pt x="1951717" y="463161"/>
                  <a:pt x="1862445" y="431081"/>
                  <a:pt x="1846741" y="429718"/>
                </a:cubicBezTo>
                <a:cubicBezTo>
                  <a:pt x="1808020" y="426345"/>
                  <a:pt x="1769873" y="424622"/>
                  <a:pt x="1731869" y="436751"/>
                </a:cubicBezTo>
                <a:cubicBezTo>
                  <a:pt x="1713513" y="442636"/>
                  <a:pt x="1697092" y="453472"/>
                  <a:pt x="1680887" y="463591"/>
                </a:cubicBezTo>
                <a:cubicBezTo>
                  <a:pt x="1665255" y="473280"/>
                  <a:pt x="1649910" y="483758"/>
                  <a:pt x="1674577" y="484404"/>
                </a:cubicBezTo>
                <a:cubicBezTo>
                  <a:pt x="1693937" y="484906"/>
                  <a:pt x="1721185" y="471055"/>
                  <a:pt x="1739757" y="466175"/>
                </a:cubicBezTo>
                <a:cubicBezTo>
                  <a:pt x="1761770" y="460362"/>
                  <a:pt x="1783640" y="459070"/>
                  <a:pt x="1806371" y="460290"/>
                </a:cubicBezTo>
                <a:cubicBezTo>
                  <a:pt x="1897580" y="465242"/>
                  <a:pt x="1976241" y="518995"/>
                  <a:pt x="2041564" y="577628"/>
                </a:cubicBezTo>
                <a:cubicBezTo>
                  <a:pt x="2070963" y="603966"/>
                  <a:pt x="2108681" y="616597"/>
                  <a:pt x="2144103" y="632744"/>
                </a:cubicBezTo>
                <a:cubicBezTo>
                  <a:pt x="2176657" y="647528"/>
                  <a:pt x="2210861" y="649322"/>
                  <a:pt x="2242411" y="661235"/>
                </a:cubicBezTo>
                <a:cubicBezTo>
                  <a:pt x="2231368" y="670349"/>
                  <a:pt x="2222835" y="660805"/>
                  <a:pt x="2210502" y="664465"/>
                </a:cubicBezTo>
                <a:cubicBezTo>
                  <a:pt x="2202113" y="666976"/>
                  <a:pt x="2207347" y="667838"/>
                  <a:pt x="2199244" y="672646"/>
                </a:cubicBezTo>
                <a:cubicBezTo>
                  <a:pt x="2176801" y="685851"/>
                  <a:pt x="2185692" y="686425"/>
                  <a:pt x="2164467" y="671211"/>
                </a:cubicBezTo>
                <a:cubicBezTo>
                  <a:pt x="2155289" y="690875"/>
                  <a:pt x="2167120" y="691449"/>
                  <a:pt x="2172426" y="707309"/>
                </a:cubicBezTo>
                <a:cubicBezTo>
                  <a:pt x="2162531" y="707883"/>
                  <a:pt x="2152277" y="696831"/>
                  <a:pt x="2144820" y="691449"/>
                </a:cubicBezTo>
                <a:cubicBezTo>
                  <a:pt x="2141808" y="699989"/>
                  <a:pt x="2138725" y="708529"/>
                  <a:pt x="2135713" y="716997"/>
                </a:cubicBezTo>
                <a:cubicBezTo>
                  <a:pt x="2130479" y="712261"/>
                  <a:pt x="2124886" y="707955"/>
                  <a:pt x="2118934" y="704223"/>
                </a:cubicBezTo>
                <a:cubicBezTo>
                  <a:pt x="2114704" y="720586"/>
                  <a:pt x="2112983" y="734149"/>
                  <a:pt x="2092260" y="736231"/>
                </a:cubicBezTo>
                <a:cubicBezTo>
                  <a:pt x="2093192" y="736159"/>
                  <a:pt x="2074549" y="734293"/>
                  <a:pt x="2076556" y="733145"/>
                </a:cubicBezTo>
                <a:cubicBezTo>
                  <a:pt x="2078206" y="732212"/>
                  <a:pt x="2063219" y="743192"/>
                  <a:pt x="2068669" y="741111"/>
                </a:cubicBezTo>
                <a:cubicBezTo>
                  <a:pt x="2069745" y="740680"/>
                  <a:pt x="2066159" y="748861"/>
                  <a:pt x="2065012" y="750010"/>
                </a:cubicBezTo>
                <a:cubicBezTo>
                  <a:pt x="2061355" y="753311"/>
                  <a:pt x="2056336" y="746350"/>
                  <a:pt x="2053898" y="747785"/>
                </a:cubicBezTo>
                <a:cubicBezTo>
                  <a:pt x="2037477" y="757545"/>
                  <a:pt x="2041278" y="767592"/>
                  <a:pt x="2022491" y="750871"/>
                </a:cubicBezTo>
                <a:cubicBezTo>
                  <a:pt x="2013312" y="764794"/>
                  <a:pt x="2016969" y="766803"/>
                  <a:pt x="2002055" y="759913"/>
                </a:cubicBezTo>
                <a:cubicBezTo>
                  <a:pt x="2004063" y="767808"/>
                  <a:pt x="1972656" y="775343"/>
                  <a:pt x="1964696" y="777496"/>
                </a:cubicBezTo>
                <a:cubicBezTo>
                  <a:pt x="1949925" y="781515"/>
                  <a:pt x="1940603" y="786898"/>
                  <a:pt x="1925617" y="793213"/>
                </a:cubicBezTo>
                <a:cubicBezTo>
                  <a:pt x="1908192" y="800605"/>
                  <a:pt x="1893278" y="798524"/>
                  <a:pt x="1878363" y="812159"/>
                </a:cubicBezTo>
                <a:cubicBezTo>
                  <a:pt x="1863377" y="825795"/>
                  <a:pt x="1864596" y="841368"/>
                  <a:pt x="1844877" y="821273"/>
                </a:cubicBezTo>
                <a:cubicBezTo>
                  <a:pt x="1827667" y="803763"/>
                  <a:pt x="1812466" y="779147"/>
                  <a:pt x="1800706" y="757402"/>
                </a:cubicBezTo>
                <a:cubicBezTo>
                  <a:pt x="1771450" y="703362"/>
                  <a:pt x="1763850" y="779219"/>
                  <a:pt x="1739326" y="756612"/>
                </a:cubicBezTo>
                <a:cubicBezTo>
                  <a:pt x="1761985" y="735011"/>
                  <a:pt x="1702398" y="729700"/>
                  <a:pt x="1692503" y="713050"/>
                </a:cubicBezTo>
                <a:cubicBezTo>
                  <a:pt x="1688487" y="706304"/>
                  <a:pt x="1690854" y="692956"/>
                  <a:pt x="1685404" y="687573"/>
                </a:cubicBezTo>
                <a:cubicBezTo>
                  <a:pt x="1679668" y="681904"/>
                  <a:pt x="1678162" y="685277"/>
                  <a:pt x="1671135" y="681688"/>
                </a:cubicBezTo>
                <a:cubicBezTo>
                  <a:pt x="1658228" y="675158"/>
                  <a:pt x="1644747" y="662240"/>
                  <a:pt x="1630980" y="657360"/>
                </a:cubicBezTo>
                <a:cubicBezTo>
                  <a:pt x="1629546" y="665039"/>
                  <a:pt x="1631840" y="679535"/>
                  <a:pt x="1622734" y="683483"/>
                </a:cubicBezTo>
                <a:cubicBezTo>
                  <a:pt x="1618861" y="674440"/>
                  <a:pt x="1615420" y="665972"/>
                  <a:pt x="1612480" y="656499"/>
                </a:cubicBezTo>
                <a:cubicBezTo>
                  <a:pt x="1605811" y="659656"/>
                  <a:pt x="1601509" y="665182"/>
                  <a:pt x="1595486" y="668196"/>
                </a:cubicBezTo>
                <a:cubicBezTo>
                  <a:pt x="1592044" y="669919"/>
                  <a:pt x="1572755" y="674584"/>
                  <a:pt x="1571321" y="675588"/>
                </a:cubicBezTo>
                <a:cubicBezTo>
                  <a:pt x="1561641" y="682478"/>
                  <a:pt x="1556263" y="692740"/>
                  <a:pt x="1547443" y="699199"/>
                </a:cubicBezTo>
                <a:cubicBezTo>
                  <a:pt x="1537476" y="706520"/>
                  <a:pt x="1519048" y="707811"/>
                  <a:pt x="1508722" y="715347"/>
                </a:cubicBezTo>
                <a:cubicBezTo>
                  <a:pt x="1495457" y="725035"/>
                  <a:pt x="1497393" y="732427"/>
                  <a:pt x="1493377" y="750010"/>
                </a:cubicBezTo>
                <a:cubicBezTo>
                  <a:pt x="1509511" y="749077"/>
                  <a:pt x="1528298" y="767090"/>
                  <a:pt x="1505495" y="766516"/>
                </a:cubicBezTo>
                <a:cubicBezTo>
                  <a:pt x="1483840" y="766014"/>
                  <a:pt x="1492660" y="741470"/>
                  <a:pt x="1485275" y="731135"/>
                </a:cubicBezTo>
                <a:cubicBezTo>
                  <a:pt x="1480685" y="724748"/>
                  <a:pt x="1471435" y="719868"/>
                  <a:pt x="1462831" y="719509"/>
                </a:cubicBezTo>
                <a:cubicBezTo>
                  <a:pt x="1440100" y="718504"/>
                  <a:pt x="1462329" y="712691"/>
                  <a:pt x="1441893" y="731494"/>
                </a:cubicBezTo>
                <a:cubicBezTo>
                  <a:pt x="1431065" y="741470"/>
                  <a:pt x="1409984" y="759555"/>
                  <a:pt x="1401953" y="770750"/>
                </a:cubicBezTo>
                <a:cubicBezTo>
                  <a:pt x="1390623" y="786682"/>
                  <a:pt x="1394280" y="801394"/>
                  <a:pt x="1371191" y="789553"/>
                </a:cubicBezTo>
                <a:cubicBezTo>
                  <a:pt x="1362300" y="784960"/>
                  <a:pt x="1354412" y="771827"/>
                  <a:pt x="1345879" y="765727"/>
                </a:cubicBezTo>
                <a:cubicBezTo>
                  <a:pt x="1336916" y="759268"/>
                  <a:pt x="1326662" y="754675"/>
                  <a:pt x="1316982" y="749436"/>
                </a:cubicBezTo>
                <a:cubicBezTo>
                  <a:pt x="1295542" y="737810"/>
                  <a:pt x="1283065" y="738455"/>
                  <a:pt x="1261339" y="733001"/>
                </a:cubicBezTo>
                <a:cubicBezTo>
                  <a:pt x="1243843" y="728552"/>
                  <a:pt x="1238752" y="713911"/>
                  <a:pt x="1228139" y="701065"/>
                </a:cubicBezTo>
                <a:cubicBezTo>
                  <a:pt x="1217742" y="738958"/>
                  <a:pt x="1201393" y="687789"/>
                  <a:pt x="1181459" y="703218"/>
                </a:cubicBezTo>
                <a:cubicBezTo>
                  <a:pt x="1180312" y="680397"/>
                  <a:pt x="1172568" y="691736"/>
                  <a:pt x="1157223" y="686281"/>
                </a:cubicBezTo>
                <a:cubicBezTo>
                  <a:pt x="1138508" y="679679"/>
                  <a:pt x="1134922" y="664680"/>
                  <a:pt x="1126318" y="649824"/>
                </a:cubicBezTo>
                <a:cubicBezTo>
                  <a:pt x="1119362" y="652480"/>
                  <a:pt x="1115203" y="657216"/>
                  <a:pt x="1113698" y="663962"/>
                </a:cubicBezTo>
                <a:cubicBezTo>
                  <a:pt x="1108463" y="657073"/>
                  <a:pt x="1108463" y="647384"/>
                  <a:pt x="1101723" y="641356"/>
                </a:cubicBezTo>
                <a:cubicBezTo>
                  <a:pt x="1096130" y="636332"/>
                  <a:pt x="1088601" y="640997"/>
                  <a:pt x="1084370" y="635041"/>
                </a:cubicBezTo>
                <a:cubicBezTo>
                  <a:pt x="1075981" y="623127"/>
                  <a:pt x="1088099" y="592483"/>
                  <a:pt x="1063791" y="622194"/>
                </a:cubicBezTo>
                <a:cubicBezTo>
                  <a:pt x="1054541" y="603894"/>
                  <a:pt x="1055114" y="607769"/>
                  <a:pt x="1042494" y="601741"/>
                </a:cubicBezTo>
                <a:cubicBezTo>
                  <a:pt x="1033316" y="597363"/>
                  <a:pt x="1023349" y="596502"/>
                  <a:pt x="1015892" y="589684"/>
                </a:cubicBezTo>
                <a:cubicBezTo>
                  <a:pt x="1032814" y="579063"/>
                  <a:pt x="1067806" y="587388"/>
                  <a:pt x="1088888" y="581216"/>
                </a:cubicBezTo>
                <a:cubicBezTo>
                  <a:pt x="1118072" y="572748"/>
                  <a:pt x="1148761" y="562270"/>
                  <a:pt x="1177587" y="552294"/>
                </a:cubicBezTo>
                <a:cubicBezTo>
                  <a:pt x="1239971" y="530621"/>
                  <a:pt x="1285288" y="482466"/>
                  <a:pt x="1349393" y="463233"/>
                </a:cubicBezTo>
                <a:cubicBezTo>
                  <a:pt x="1421887" y="441487"/>
                  <a:pt x="1477172" y="436607"/>
                  <a:pt x="1549164" y="462084"/>
                </a:cubicBezTo>
                <a:cubicBezTo>
                  <a:pt x="1562931" y="466964"/>
                  <a:pt x="1624168" y="487561"/>
                  <a:pt x="1597422" y="453257"/>
                </a:cubicBezTo>
                <a:cubicBezTo>
                  <a:pt x="1583582" y="435459"/>
                  <a:pt x="1543428" y="425125"/>
                  <a:pt x="1522776" y="420029"/>
                </a:cubicBezTo>
                <a:cubicBezTo>
                  <a:pt x="1476526" y="408762"/>
                  <a:pt x="1437160" y="409623"/>
                  <a:pt x="1390839" y="414934"/>
                </a:cubicBezTo>
                <a:cubicBezTo>
                  <a:pt x="1370044" y="417302"/>
                  <a:pt x="1349751" y="422613"/>
                  <a:pt x="1329100" y="425340"/>
                </a:cubicBezTo>
                <a:cubicBezTo>
                  <a:pt x="1317556" y="426847"/>
                  <a:pt x="1257108" y="427062"/>
                  <a:pt x="1293678" y="413929"/>
                </a:cubicBezTo>
                <a:cubicBezTo>
                  <a:pt x="1312465" y="407183"/>
                  <a:pt x="1345019" y="407686"/>
                  <a:pt x="1365240" y="406896"/>
                </a:cubicBezTo>
                <a:cubicBezTo>
                  <a:pt x="1389548" y="405891"/>
                  <a:pt x="1413354" y="402303"/>
                  <a:pt x="1437519" y="401083"/>
                </a:cubicBezTo>
                <a:cubicBezTo>
                  <a:pt x="1487211" y="398571"/>
                  <a:pt x="1575480" y="410341"/>
                  <a:pt x="1610042" y="451606"/>
                </a:cubicBezTo>
                <a:cubicBezTo>
                  <a:pt x="1611476" y="422685"/>
                  <a:pt x="1571393" y="399217"/>
                  <a:pt x="1546081" y="386873"/>
                </a:cubicBezTo>
                <a:cubicBezTo>
                  <a:pt x="1524354" y="376324"/>
                  <a:pt x="1498110" y="362760"/>
                  <a:pt x="1474519" y="357234"/>
                </a:cubicBezTo>
                <a:cubicBezTo>
                  <a:pt x="1447773" y="350919"/>
                  <a:pt x="1416366" y="354866"/>
                  <a:pt x="1388903" y="354579"/>
                </a:cubicBezTo>
                <a:cubicBezTo>
                  <a:pt x="1344517" y="354076"/>
                  <a:pt x="1299271" y="356875"/>
                  <a:pt x="1256391" y="352498"/>
                </a:cubicBezTo>
                <a:cubicBezTo>
                  <a:pt x="1239612" y="350775"/>
                  <a:pt x="1231509" y="358239"/>
                  <a:pt x="1216380" y="362473"/>
                </a:cubicBezTo>
                <a:cubicBezTo>
                  <a:pt x="1195083" y="368430"/>
                  <a:pt x="1173930" y="366635"/>
                  <a:pt x="1152920" y="373669"/>
                </a:cubicBezTo>
                <a:cubicBezTo>
                  <a:pt x="1112192" y="387376"/>
                  <a:pt x="1080498" y="408332"/>
                  <a:pt x="1043928" y="430005"/>
                </a:cubicBezTo>
                <a:cubicBezTo>
                  <a:pt x="1034965" y="435316"/>
                  <a:pt x="1025572" y="442564"/>
                  <a:pt x="1016609" y="446439"/>
                </a:cubicBezTo>
                <a:cubicBezTo>
                  <a:pt x="1016107" y="447659"/>
                  <a:pt x="1015605" y="448808"/>
                  <a:pt x="1015103" y="450028"/>
                </a:cubicBezTo>
                <a:cubicBezTo>
                  <a:pt x="1014099" y="455697"/>
                  <a:pt x="1010514" y="456128"/>
                  <a:pt x="1004275" y="451248"/>
                </a:cubicBezTo>
                <a:cubicBezTo>
                  <a:pt x="995169" y="457778"/>
                  <a:pt x="991153" y="460218"/>
                  <a:pt x="983337" y="469763"/>
                </a:cubicBezTo>
                <a:cubicBezTo>
                  <a:pt x="974661" y="480456"/>
                  <a:pt x="964981" y="497896"/>
                  <a:pt x="953364" y="505287"/>
                </a:cubicBezTo>
                <a:cubicBezTo>
                  <a:pt x="948704" y="508302"/>
                  <a:pt x="942609" y="502273"/>
                  <a:pt x="938020" y="506436"/>
                </a:cubicBezTo>
                <a:cubicBezTo>
                  <a:pt x="933000" y="511029"/>
                  <a:pt x="935366" y="517488"/>
                  <a:pt x="932498" y="523014"/>
                </a:cubicBezTo>
                <a:cubicBezTo>
                  <a:pt x="925399" y="536865"/>
                  <a:pt x="919018" y="551720"/>
                  <a:pt x="916508" y="567509"/>
                </a:cubicBezTo>
                <a:cubicBezTo>
                  <a:pt x="915432" y="574183"/>
                  <a:pt x="912134" y="594564"/>
                  <a:pt x="916795" y="600593"/>
                </a:cubicBezTo>
                <a:cubicBezTo>
                  <a:pt x="921097" y="606191"/>
                  <a:pt x="932140" y="602387"/>
                  <a:pt x="934864" y="606262"/>
                </a:cubicBezTo>
                <a:cubicBezTo>
                  <a:pt x="940314" y="614228"/>
                  <a:pt x="930490" y="619826"/>
                  <a:pt x="929702" y="628653"/>
                </a:cubicBezTo>
                <a:cubicBezTo>
                  <a:pt x="928985" y="636332"/>
                  <a:pt x="936514" y="645662"/>
                  <a:pt x="935940" y="651547"/>
                </a:cubicBezTo>
                <a:cubicBezTo>
                  <a:pt x="934793" y="664034"/>
                  <a:pt x="921527" y="667622"/>
                  <a:pt x="930132" y="678387"/>
                </a:cubicBezTo>
                <a:cubicBezTo>
                  <a:pt x="936585" y="686497"/>
                  <a:pt x="945262" y="679464"/>
                  <a:pt x="952361" y="683267"/>
                </a:cubicBezTo>
                <a:cubicBezTo>
                  <a:pt x="957237" y="685923"/>
                  <a:pt x="960176" y="692166"/>
                  <a:pt x="964335" y="694535"/>
                </a:cubicBezTo>
                <a:cubicBezTo>
                  <a:pt x="978963" y="702859"/>
                  <a:pt x="995599" y="712189"/>
                  <a:pt x="1009223" y="722380"/>
                </a:cubicBezTo>
                <a:cubicBezTo>
                  <a:pt x="1030304" y="738168"/>
                  <a:pt x="1051027" y="751660"/>
                  <a:pt x="1073901" y="763861"/>
                </a:cubicBezTo>
                <a:cubicBezTo>
                  <a:pt x="1077128" y="765583"/>
                  <a:pt x="1078419" y="773262"/>
                  <a:pt x="1082291" y="774769"/>
                </a:cubicBezTo>
                <a:cubicBezTo>
                  <a:pt x="1089676" y="777640"/>
                  <a:pt x="1094409" y="773262"/>
                  <a:pt x="1101293" y="776707"/>
                </a:cubicBezTo>
                <a:cubicBezTo>
                  <a:pt x="1103372" y="777711"/>
                  <a:pt x="1101436" y="787974"/>
                  <a:pt x="1103802" y="789194"/>
                </a:cubicBezTo>
                <a:cubicBezTo>
                  <a:pt x="1112550" y="793572"/>
                  <a:pt x="1121657" y="792065"/>
                  <a:pt x="1131480" y="795581"/>
                </a:cubicBezTo>
                <a:cubicBezTo>
                  <a:pt x="1135926" y="797160"/>
                  <a:pt x="1140085" y="805628"/>
                  <a:pt x="1144531" y="807638"/>
                </a:cubicBezTo>
                <a:cubicBezTo>
                  <a:pt x="1153136" y="811585"/>
                  <a:pt x="1164393" y="814456"/>
                  <a:pt x="1173141" y="817972"/>
                </a:cubicBezTo>
                <a:cubicBezTo>
                  <a:pt x="1176368" y="819264"/>
                  <a:pt x="1188630" y="823570"/>
                  <a:pt x="1190279" y="824431"/>
                </a:cubicBezTo>
                <a:cubicBezTo>
                  <a:pt x="1187482" y="822996"/>
                  <a:pt x="1208779" y="833832"/>
                  <a:pt x="1203329" y="832469"/>
                </a:cubicBezTo>
                <a:cubicBezTo>
                  <a:pt x="1199744" y="831536"/>
                  <a:pt x="1219750" y="840148"/>
                  <a:pt x="1214157" y="837206"/>
                </a:cubicBezTo>
                <a:cubicBezTo>
                  <a:pt x="1215232" y="837780"/>
                  <a:pt x="1232442" y="842444"/>
                  <a:pt x="1235883" y="843162"/>
                </a:cubicBezTo>
                <a:cubicBezTo>
                  <a:pt x="1248647" y="845817"/>
                  <a:pt x="1285862" y="843234"/>
                  <a:pt x="1295471" y="851702"/>
                </a:cubicBezTo>
                <a:cubicBezTo>
                  <a:pt x="1308879" y="863544"/>
                  <a:pt x="1292961" y="885719"/>
                  <a:pt x="1279265" y="888805"/>
                </a:cubicBezTo>
                <a:cubicBezTo>
                  <a:pt x="1269800" y="890958"/>
                  <a:pt x="1252591" y="879691"/>
                  <a:pt x="1242624" y="875242"/>
                </a:cubicBezTo>
                <a:cubicBezTo>
                  <a:pt x="1225916" y="867850"/>
                  <a:pt x="1211289" y="856869"/>
                  <a:pt x="1194725" y="849334"/>
                </a:cubicBezTo>
                <a:cubicBezTo>
                  <a:pt x="1176870" y="841224"/>
                  <a:pt x="1161668" y="841727"/>
                  <a:pt x="1142667" y="837564"/>
                </a:cubicBezTo>
                <a:cubicBezTo>
                  <a:pt x="1131911" y="835196"/>
                  <a:pt x="1124453" y="829814"/>
                  <a:pt x="1114200" y="826512"/>
                </a:cubicBezTo>
                <a:cubicBezTo>
                  <a:pt x="1106814" y="824072"/>
                  <a:pt x="1095986" y="826512"/>
                  <a:pt x="1091182" y="824934"/>
                </a:cubicBezTo>
                <a:cubicBezTo>
                  <a:pt x="1076411" y="820053"/>
                  <a:pt x="1068165" y="816178"/>
                  <a:pt x="1053752" y="812662"/>
                </a:cubicBezTo>
                <a:cubicBezTo>
                  <a:pt x="1049593" y="811657"/>
                  <a:pt x="1045147" y="803834"/>
                  <a:pt x="1040558" y="802255"/>
                </a:cubicBezTo>
                <a:cubicBezTo>
                  <a:pt x="1035897" y="803332"/>
                  <a:pt x="1031308" y="804695"/>
                  <a:pt x="1026791" y="806274"/>
                </a:cubicBezTo>
                <a:cubicBezTo>
                  <a:pt x="1024209" y="803691"/>
                  <a:pt x="1021198" y="801681"/>
                  <a:pt x="1017828" y="800318"/>
                </a:cubicBezTo>
                <a:cubicBezTo>
                  <a:pt x="1013238" y="799600"/>
                  <a:pt x="1004275" y="801322"/>
                  <a:pt x="1000403" y="800174"/>
                </a:cubicBezTo>
                <a:cubicBezTo>
                  <a:pt x="996961" y="796299"/>
                  <a:pt x="993304" y="792639"/>
                  <a:pt x="989432" y="789122"/>
                </a:cubicBezTo>
                <a:cubicBezTo>
                  <a:pt x="986779" y="790486"/>
                  <a:pt x="984126" y="791849"/>
                  <a:pt x="981473" y="793285"/>
                </a:cubicBezTo>
                <a:cubicBezTo>
                  <a:pt x="979465" y="794864"/>
                  <a:pt x="977457" y="796442"/>
                  <a:pt x="975450" y="798093"/>
                </a:cubicBezTo>
                <a:cubicBezTo>
                  <a:pt x="971291" y="793285"/>
                  <a:pt x="966415" y="789409"/>
                  <a:pt x="960750" y="786539"/>
                </a:cubicBezTo>
                <a:cubicBezTo>
                  <a:pt x="956376" y="784386"/>
                  <a:pt x="952002" y="784099"/>
                  <a:pt x="947556" y="785677"/>
                </a:cubicBezTo>
                <a:cubicBezTo>
                  <a:pt x="941820" y="788405"/>
                  <a:pt x="938378" y="785821"/>
                  <a:pt x="937231" y="777855"/>
                </a:cubicBezTo>
                <a:cubicBezTo>
                  <a:pt x="939382" y="777999"/>
                  <a:pt x="919089" y="777496"/>
                  <a:pt x="923535" y="779649"/>
                </a:cubicBezTo>
                <a:cubicBezTo>
                  <a:pt x="919233" y="785462"/>
                  <a:pt x="915074" y="784027"/>
                  <a:pt x="911130" y="775271"/>
                </a:cubicBezTo>
                <a:cubicBezTo>
                  <a:pt x="907258" y="770320"/>
                  <a:pt x="902597" y="766372"/>
                  <a:pt x="897219" y="763430"/>
                </a:cubicBezTo>
                <a:cubicBezTo>
                  <a:pt x="890407" y="761492"/>
                  <a:pt x="890479" y="773262"/>
                  <a:pt x="886822" y="772903"/>
                </a:cubicBezTo>
                <a:cubicBezTo>
                  <a:pt x="880225" y="770104"/>
                  <a:pt x="873700" y="767018"/>
                  <a:pt x="867246" y="763789"/>
                </a:cubicBezTo>
                <a:cubicBezTo>
                  <a:pt x="860363" y="760559"/>
                  <a:pt x="853336" y="760272"/>
                  <a:pt x="846237" y="763071"/>
                </a:cubicBezTo>
                <a:cubicBezTo>
                  <a:pt x="844803" y="762712"/>
                  <a:pt x="839066" y="759770"/>
                  <a:pt x="838995" y="759770"/>
                </a:cubicBezTo>
                <a:cubicBezTo>
                  <a:pt x="836055" y="753813"/>
                  <a:pt x="831681" y="751158"/>
                  <a:pt x="825801" y="751876"/>
                </a:cubicBezTo>
                <a:cubicBezTo>
                  <a:pt x="822933" y="756756"/>
                  <a:pt x="818989" y="759052"/>
                  <a:pt x="813969" y="758837"/>
                </a:cubicBezTo>
                <a:cubicBezTo>
                  <a:pt x="813826" y="747067"/>
                  <a:pt x="803429" y="748216"/>
                  <a:pt x="795541" y="744699"/>
                </a:cubicBezTo>
                <a:cubicBezTo>
                  <a:pt x="791454" y="742833"/>
                  <a:pt x="787367" y="737738"/>
                  <a:pt x="783997" y="737164"/>
                </a:cubicBezTo>
                <a:cubicBezTo>
                  <a:pt x="781343" y="736733"/>
                  <a:pt x="776754" y="741541"/>
                  <a:pt x="775607" y="741254"/>
                </a:cubicBezTo>
                <a:cubicBezTo>
                  <a:pt x="760907" y="737522"/>
                  <a:pt x="741045" y="729485"/>
                  <a:pt x="722832" y="725035"/>
                </a:cubicBezTo>
                <a:cubicBezTo>
                  <a:pt x="718458" y="723959"/>
                  <a:pt x="710642" y="724174"/>
                  <a:pt x="704977" y="722954"/>
                </a:cubicBezTo>
                <a:cubicBezTo>
                  <a:pt x="698380" y="721590"/>
                  <a:pt x="692142" y="718648"/>
                  <a:pt x="685545" y="717284"/>
                </a:cubicBezTo>
                <a:cubicBezTo>
                  <a:pt x="680598" y="716208"/>
                  <a:pt x="670774" y="718648"/>
                  <a:pt x="667977" y="717715"/>
                </a:cubicBezTo>
                <a:cubicBezTo>
                  <a:pt x="661811" y="715634"/>
                  <a:pt x="657222" y="707811"/>
                  <a:pt x="650696" y="706376"/>
                </a:cubicBezTo>
                <a:cubicBezTo>
                  <a:pt x="639797" y="703936"/>
                  <a:pt x="632913" y="707740"/>
                  <a:pt x="622588" y="705658"/>
                </a:cubicBezTo>
                <a:cubicBezTo>
                  <a:pt x="611832" y="703434"/>
                  <a:pt x="606024" y="687143"/>
                  <a:pt x="597563" y="706089"/>
                </a:cubicBezTo>
                <a:cubicBezTo>
                  <a:pt x="582648" y="698338"/>
                  <a:pt x="579780" y="697621"/>
                  <a:pt x="564076" y="696401"/>
                </a:cubicBezTo>
                <a:cubicBezTo>
                  <a:pt x="550667" y="695396"/>
                  <a:pt x="533458" y="696472"/>
                  <a:pt x="520336" y="694606"/>
                </a:cubicBezTo>
                <a:cubicBezTo>
                  <a:pt x="485129" y="689726"/>
                  <a:pt x="493303" y="630447"/>
                  <a:pt x="494235" y="602602"/>
                </a:cubicBezTo>
                <a:cubicBezTo>
                  <a:pt x="495383" y="570020"/>
                  <a:pt x="500474" y="546768"/>
                  <a:pt x="489359" y="513899"/>
                </a:cubicBezTo>
                <a:cubicBezTo>
                  <a:pt x="478962" y="483327"/>
                  <a:pt x="459673" y="457061"/>
                  <a:pt x="439237" y="431081"/>
                </a:cubicBezTo>
                <a:cubicBezTo>
                  <a:pt x="430131" y="440626"/>
                  <a:pt x="409265" y="405963"/>
                  <a:pt x="402739" y="396849"/>
                </a:cubicBezTo>
                <a:cubicBezTo>
                  <a:pt x="390765" y="380343"/>
                  <a:pt x="378646" y="363478"/>
                  <a:pt x="367962" y="346110"/>
                </a:cubicBezTo>
                <a:cubicBezTo>
                  <a:pt x="342292" y="304342"/>
                  <a:pt x="319848" y="258053"/>
                  <a:pt x="301778" y="212482"/>
                </a:cubicBezTo>
                <a:cubicBezTo>
                  <a:pt x="296257" y="198488"/>
                  <a:pt x="292815" y="182340"/>
                  <a:pt x="283565" y="170068"/>
                </a:cubicBezTo>
                <a:cubicBezTo>
                  <a:pt x="276681" y="160882"/>
                  <a:pt x="271017" y="160523"/>
                  <a:pt x="270443" y="150835"/>
                </a:cubicBezTo>
                <a:cubicBezTo>
                  <a:pt x="270085" y="144017"/>
                  <a:pt x="277757" y="132606"/>
                  <a:pt x="281055" y="127009"/>
                </a:cubicBezTo>
                <a:cubicBezTo>
                  <a:pt x="301492" y="92130"/>
                  <a:pt x="335767" y="62634"/>
                  <a:pt x="367819" y="38880"/>
                </a:cubicBezTo>
                <a:cubicBezTo>
                  <a:pt x="376782" y="32277"/>
                  <a:pt x="444830" y="6226"/>
                  <a:pt x="414714" y="270"/>
                </a:cubicBezTo>
                <a:cubicBezTo>
                  <a:pt x="399513" y="-2744"/>
                  <a:pt x="364162" y="20364"/>
                  <a:pt x="352115" y="26895"/>
                </a:cubicBezTo>
                <a:cubicBezTo>
                  <a:pt x="333114" y="37229"/>
                  <a:pt x="314900" y="49214"/>
                  <a:pt x="297835" y="62491"/>
                </a:cubicBezTo>
                <a:cubicBezTo>
                  <a:pt x="270587" y="83734"/>
                  <a:pt x="238821" y="110287"/>
                  <a:pt x="222472" y="141434"/>
                </a:cubicBezTo>
                <a:cubicBezTo>
                  <a:pt x="201032" y="182484"/>
                  <a:pt x="221899" y="224467"/>
                  <a:pt x="237530" y="263795"/>
                </a:cubicBezTo>
                <a:cubicBezTo>
                  <a:pt x="253521" y="303984"/>
                  <a:pt x="272594" y="342953"/>
                  <a:pt x="291309" y="381922"/>
                </a:cubicBezTo>
                <a:cubicBezTo>
                  <a:pt x="300559" y="401227"/>
                  <a:pt x="311100" y="419814"/>
                  <a:pt x="321999" y="438186"/>
                </a:cubicBezTo>
                <a:cubicBezTo>
                  <a:pt x="332181" y="455195"/>
                  <a:pt x="353908" y="475792"/>
                  <a:pt x="361509" y="493087"/>
                </a:cubicBezTo>
                <a:cubicBezTo>
                  <a:pt x="374631" y="522870"/>
                  <a:pt x="375348" y="567796"/>
                  <a:pt x="384311" y="601023"/>
                </a:cubicBezTo>
                <a:cubicBezTo>
                  <a:pt x="396143" y="645016"/>
                  <a:pt x="413137" y="689439"/>
                  <a:pt x="437803" y="727906"/>
                </a:cubicBezTo>
                <a:cubicBezTo>
                  <a:pt x="455299" y="755105"/>
                  <a:pt x="475233" y="759339"/>
                  <a:pt x="497032" y="778860"/>
                </a:cubicBezTo>
                <a:cubicBezTo>
                  <a:pt x="517253" y="796945"/>
                  <a:pt x="541489" y="806992"/>
                  <a:pt x="569096" y="818116"/>
                </a:cubicBezTo>
                <a:cubicBezTo>
                  <a:pt x="600072" y="830603"/>
                  <a:pt x="631049" y="841153"/>
                  <a:pt x="662169" y="854214"/>
                </a:cubicBezTo>
                <a:cubicBezTo>
                  <a:pt x="670846" y="857874"/>
                  <a:pt x="679092" y="863902"/>
                  <a:pt x="688198" y="865768"/>
                </a:cubicBezTo>
                <a:cubicBezTo>
                  <a:pt x="696229" y="867419"/>
                  <a:pt x="705766" y="863472"/>
                  <a:pt x="713582" y="865840"/>
                </a:cubicBezTo>
                <a:cubicBezTo>
                  <a:pt x="715159" y="866343"/>
                  <a:pt x="718243" y="874309"/>
                  <a:pt x="722115" y="875457"/>
                </a:cubicBezTo>
                <a:cubicBezTo>
                  <a:pt x="732512" y="878543"/>
                  <a:pt x="743626" y="879045"/>
                  <a:pt x="754167" y="882059"/>
                </a:cubicBezTo>
                <a:cubicBezTo>
                  <a:pt x="822646" y="901723"/>
                  <a:pt x="886535" y="926770"/>
                  <a:pt x="953508" y="944424"/>
                </a:cubicBezTo>
                <a:cubicBezTo>
                  <a:pt x="998611" y="956337"/>
                  <a:pt x="1042638" y="971049"/>
                  <a:pt x="1089174" y="976216"/>
                </a:cubicBezTo>
                <a:cubicBezTo>
                  <a:pt x="1131767" y="980953"/>
                  <a:pt x="1177515" y="970116"/>
                  <a:pt x="1219606" y="961863"/>
                </a:cubicBezTo>
                <a:cubicBezTo>
                  <a:pt x="1209137" y="981814"/>
                  <a:pt x="1221471" y="1020783"/>
                  <a:pt x="1208133" y="1036356"/>
                </a:cubicBezTo>
                <a:cubicBezTo>
                  <a:pt x="1193147" y="1053939"/>
                  <a:pt x="1119434" y="1024515"/>
                  <a:pt x="1098209" y="1024300"/>
                </a:cubicBezTo>
                <a:cubicBezTo>
                  <a:pt x="1076124" y="1024156"/>
                  <a:pt x="1056262" y="1034634"/>
                  <a:pt x="1033029" y="1033988"/>
                </a:cubicBezTo>
                <a:cubicBezTo>
                  <a:pt x="1008219" y="1033270"/>
                  <a:pt x="983696" y="1034275"/>
                  <a:pt x="961180" y="1038007"/>
                </a:cubicBezTo>
                <a:cubicBezTo>
                  <a:pt x="950281" y="1039801"/>
                  <a:pt x="942178" y="1041380"/>
                  <a:pt x="931064" y="1042026"/>
                </a:cubicBezTo>
                <a:cubicBezTo>
                  <a:pt x="931566" y="1042026"/>
                  <a:pt x="923105" y="1037720"/>
                  <a:pt x="920022" y="1037792"/>
                </a:cubicBezTo>
                <a:cubicBezTo>
                  <a:pt x="916436" y="1037863"/>
                  <a:pt x="912923" y="1046834"/>
                  <a:pt x="910700" y="1046619"/>
                </a:cubicBezTo>
                <a:cubicBezTo>
                  <a:pt x="910628" y="1046619"/>
                  <a:pt x="898151" y="1042743"/>
                  <a:pt x="899084" y="1042528"/>
                </a:cubicBezTo>
                <a:cubicBezTo>
                  <a:pt x="906326" y="1041021"/>
                  <a:pt x="883308" y="1043102"/>
                  <a:pt x="887324" y="1043389"/>
                </a:cubicBezTo>
                <a:cubicBezTo>
                  <a:pt x="880153" y="1042887"/>
                  <a:pt x="867031" y="1046117"/>
                  <a:pt x="857136" y="1045112"/>
                </a:cubicBezTo>
                <a:cubicBezTo>
                  <a:pt x="854770" y="1044896"/>
                  <a:pt x="842867" y="1041308"/>
                  <a:pt x="842508" y="1041380"/>
                </a:cubicBezTo>
                <a:cubicBezTo>
                  <a:pt x="839353" y="1042169"/>
                  <a:pt x="831609" y="1048700"/>
                  <a:pt x="831824" y="1048628"/>
                </a:cubicBezTo>
                <a:cubicBezTo>
                  <a:pt x="821857" y="1050710"/>
                  <a:pt x="814256" y="1049848"/>
                  <a:pt x="801206" y="1049705"/>
                </a:cubicBezTo>
                <a:cubicBezTo>
                  <a:pt x="792028" y="1049633"/>
                  <a:pt x="777185" y="1048915"/>
                  <a:pt x="769584" y="1049992"/>
                </a:cubicBezTo>
                <a:cubicBezTo>
                  <a:pt x="762628" y="1050997"/>
                  <a:pt x="757466" y="1053365"/>
                  <a:pt x="749076" y="1054944"/>
                </a:cubicBezTo>
                <a:cubicBezTo>
                  <a:pt x="740400" y="1056594"/>
                  <a:pt x="732225" y="1053867"/>
                  <a:pt x="724266" y="1054441"/>
                </a:cubicBezTo>
                <a:cubicBezTo>
                  <a:pt x="721900" y="1052863"/>
                  <a:pt x="719462" y="1051284"/>
                  <a:pt x="717024" y="1049777"/>
                </a:cubicBezTo>
                <a:cubicBezTo>
                  <a:pt x="714586" y="1051427"/>
                  <a:pt x="712148" y="1053150"/>
                  <a:pt x="709710" y="1054800"/>
                </a:cubicBezTo>
                <a:cubicBezTo>
                  <a:pt x="708563" y="1054872"/>
                  <a:pt x="701034" y="1058604"/>
                  <a:pt x="698596" y="1059106"/>
                </a:cubicBezTo>
                <a:cubicBezTo>
                  <a:pt x="686477" y="1061905"/>
                  <a:pt x="667260" y="1056810"/>
                  <a:pt x="653851" y="1058101"/>
                </a:cubicBezTo>
                <a:cubicBezTo>
                  <a:pt x="635853" y="1059824"/>
                  <a:pt x="619505" y="1059393"/>
                  <a:pt x="601793" y="1059824"/>
                </a:cubicBezTo>
                <a:cubicBezTo>
                  <a:pt x="554611" y="1060900"/>
                  <a:pt x="501549" y="1066355"/>
                  <a:pt x="457881" y="1079057"/>
                </a:cubicBezTo>
                <a:cubicBezTo>
                  <a:pt x="427263" y="1087956"/>
                  <a:pt x="405679" y="1102309"/>
                  <a:pt x="389761" y="1070302"/>
                </a:cubicBezTo>
                <a:cubicBezTo>
                  <a:pt x="382088" y="1054944"/>
                  <a:pt x="373986" y="1037935"/>
                  <a:pt x="368966" y="1021501"/>
                </a:cubicBezTo>
                <a:cubicBezTo>
                  <a:pt x="364951" y="1008511"/>
                  <a:pt x="367460" y="991000"/>
                  <a:pt x="361222" y="979589"/>
                </a:cubicBezTo>
                <a:cubicBezTo>
                  <a:pt x="360290" y="977867"/>
                  <a:pt x="341001" y="967533"/>
                  <a:pt x="337344" y="964016"/>
                </a:cubicBezTo>
                <a:cubicBezTo>
                  <a:pt x="327521" y="954758"/>
                  <a:pt x="325369" y="938755"/>
                  <a:pt x="316119" y="929999"/>
                </a:cubicBezTo>
                <a:cubicBezTo>
                  <a:pt x="310168" y="924329"/>
                  <a:pt x="294751" y="918516"/>
                  <a:pt x="286792" y="911340"/>
                </a:cubicBezTo>
                <a:cubicBezTo>
                  <a:pt x="273455" y="899355"/>
                  <a:pt x="259472" y="890887"/>
                  <a:pt x="245131" y="880337"/>
                </a:cubicBezTo>
                <a:cubicBezTo>
                  <a:pt x="211501" y="855434"/>
                  <a:pt x="177513" y="829239"/>
                  <a:pt x="146823" y="800820"/>
                </a:cubicBezTo>
                <a:cubicBezTo>
                  <a:pt x="119217" y="775200"/>
                  <a:pt x="83077" y="747211"/>
                  <a:pt x="63143" y="714701"/>
                </a:cubicBezTo>
                <a:cubicBezTo>
                  <a:pt x="43568" y="682908"/>
                  <a:pt x="62713" y="653197"/>
                  <a:pt x="80066" y="624347"/>
                </a:cubicBezTo>
                <a:cubicBezTo>
                  <a:pt x="91467" y="605473"/>
                  <a:pt x="103083" y="583871"/>
                  <a:pt x="117854" y="567365"/>
                </a:cubicBezTo>
                <a:cubicBezTo>
                  <a:pt x="128897" y="555021"/>
                  <a:pt x="141660" y="550357"/>
                  <a:pt x="147612" y="534496"/>
                </a:cubicBezTo>
                <a:cubicBezTo>
                  <a:pt x="105879" y="531554"/>
                  <a:pt x="52817" y="607267"/>
                  <a:pt x="32955" y="639346"/>
                </a:cubicBezTo>
                <a:cubicBezTo>
                  <a:pt x="18757" y="662312"/>
                  <a:pt x="1046" y="691090"/>
                  <a:pt x="42" y="718433"/>
                </a:cubicBezTo>
                <a:cubicBezTo>
                  <a:pt x="-961" y="746708"/>
                  <a:pt x="16033" y="765152"/>
                  <a:pt x="33385" y="786108"/>
                </a:cubicBezTo>
                <a:cubicBezTo>
                  <a:pt x="75548" y="836990"/>
                  <a:pt x="124451" y="881055"/>
                  <a:pt x="172924" y="925550"/>
                </a:cubicBezTo>
                <a:cubicBezTo>
                  <a:pt x="189344" y="940620"/>
                  <a:pt x="218242" y="953754"/>
                  <a:pt x="228567" y="971049"/>
                </a:cubicBezTo>
                <a:cubicBezTo>
                  <a:pt x="233300" y="979015"/>
                  <a:pt x="233658" y="991000"/>
                  <a:pt x="239036" y="1000043"/>
                </a:cubicBezTo>
                <a:cubicBezTo>
                  <a:pt x="245346" y="1010592"/>
                  <a:pt x="250581" y="1021214"/>
                  <a:pt x="256461" y="1031548"/>
                </a:cubicBezTo>
                <a:cubicBezTo>
                  <a:pt x="284139" y="1080349"/>
                  <a:pt x="333974" y="1137044"/>
                  <a:pt x="385530" y="1161158"/>
                </a:cubicBezTo>
                <a:cubicBezTo>
                  <a:pt x="444974" y="1188931"/>
                  <a:pt x="511660" y="1186419"/>
                  <a:pt x="575334" y="1191730"/>
                </a:cubicBezTo>
                <a:cubicBezTo>
                  <a:pt x="633631" y="1196610"/>
                  <a:pt x="692716" y="1191658"/>
                  <a:pt x="751156" y="1192950"/>
                </a:cubicBezTo>
                <a:cubicBezTo>
                  <a:pt x="804576" y="1194026"/>
                  <a:pt x="858355" y="1197471"/>
                  <a:pt x="910915" y="1198763"/>
                </a:cubicBezTo>
                <a:cubicBezTo>
                  <a:pt x="917727" y="1198907"/>
                  <a:pt x="931853" y="1199481"/>
                  <a:pt x="938020" y="1198835"/>
                </a:cubicBezTo>
                <a:cubicBezTo>
                  <a:pt x="946983" y="1197902"/>
                  <a:pt x="955587" y="1189362"/>
                  <a:pt x="964622" y="1188644"/>
                </a:cubicBezTo>
                <a:cubicBezTo>
                  <a:pt x="967275" y="1188429"/>
                  <a:pt x="972151" y="1197543"/>
                  <a:pt x="977171" y="1197543"/>
                </a:cubicBezTo>
                <a:cubicBezTo>
                  <a:pt x="980756" y="1197543"/>
                  <a:pt x="982190" y="1191228"/>
                  <a:pt x="985058" y="1191228"/>
                </a:cubicBezTo>
                <a:cubicBezTo>
                  <a:pt x="993735" y="1191299"/>
                  <a:pt x="1001909" y="1192878"/>
                  <a:pt x="1010442" y="1191515"/>
                </a:cubicBezTo>
                <a:cubicBezTo>
                  <a:pt x="1015820" y="1190653"/>
                  <a:pt x="1020122" y="1186060"/>
                  <a:pt x="1025213" y="1185271"/>
                </a:cubicBezTo>
                <a:cubicBezTo>
                  <a:pt x="1034391" y="1183979"/>
                  <a:pt x="1041777" y="1188788"/>
                  <a:pt x="1050310" y="1188357"/>
                </a:cubicBezTo>
                <a:cubicBezTo>
                  <a:pt x="1069455" y="1187424"/>
                  <a:pt x="1088959" y="1179171"/>
                  <a:pt x="1106886" y="1171922"/>
                </a:cubicBezTo>
                <a:cubicBezTo>
                  <a:pt x="1119147" y="1166971"/>
                  <a:pt x="1127322" y="1166612"/>
                  <a:pt x="1138723" y="1157713"/>
                </a:cubicBezTo>
                <a:cubicBezTo>
                  <a:pt x="1153566" y="1146158"/>
                  <a:pt x="1165684" y="1130585"/>
                  <a:pt x="1178017" y="1116591"/>
                </a:cubicBezTo>
                <a:cubicBezTo>
                  <a:pt x="1185618" y="1130226"/>
                  <a:pt x="1192573" y="1147450"/>
                  <a:pt x="1199744" y="1161875"/>
                </a:cubicBezTo>
                <a:cubicBezTo>
                  <a:pt x="1206054" y="1174578"/>
                  <a:pt x="1215161" y="1201562"/>
                  <a:pt x="1206986" y="1213403"/>
                </a:cubicBezTo>
                <a:cubicBezTo>
                  <a:pt x="1200103" y="1176444"/>
                  <a:pt x="1077558" y="1210963"/>
                  <a:pt x="1050238" y="1214264"/>
                </a:cubicBezTo>
                <a:cubicBezTo>
                  <a:pt x="980326" y="1222661"/>
                  <a:pt x="910270" y="1239311"/>
                  <a:pt x="841504" y="1255171"/>
                </a:cubicBezTo>
                <a:cubicBezTo>
                  <a:pt x="767648" y="1272251"/>
                  <a:pt x="695010" y="1295073"/>
                  <a:pt x="621154" y="1311507"/>
                </a:cubicBezTo>
                <a:cubicBezTo>
                  <a:pt x="605164" y="1315096"/>
                  <a:pt x="589603" y="1317249"/>
                  <a:pt x="574545" y="1324210"/>
                </a:cubicBezTo>
                <a:cubicBezTo>
                  <a:pt x="559631" y="1331100"/>
                  <a:pt x="543354" y="1347175"/>
                  <a:pt x="526216" y="1348395"/>
                </a:cubicBezTo>
                <a:cubicBezTo>
                  <a:pt x="509580" y="1349615"/>
                  <a:pt x="481472" y="1315239"/>
                  <a:pt x="469999" y="1329018"/>
                </a:cubicBezTo>
                <a:cubicBezTo>
                  <a:pt x="464764" y="1324066"/>
                  <a:pt x="467561" y="1316100"/>
                  <a:pt x="459960" y="1310790"/>
                </a:cubicBezTo>
                <a:cubicBezTo>
                  <a:pt x="452144" y="1305336"/>
                  <a:pt x="437516" y="1307704"/>
                  <a:pt x="428482" y="1306269"/>
                </a:cubicBezTo>
                <a:cubicBezTo>
                  <a:pt x="397792" y="1301388"/>
                  <a:pt x="368823" y="1292059"/>
                  <a:pt x="337703" y="1288471"/>
                </a:cubicBezTo>
                <a:cubicBezTo>
                  <a:pt x="275104" y="1281294"/>
                  <a:pt x="215158" y="1265003"/>
                  <a:pt x="156718" y="1241751"/>
                </a:cubicBezTo>
                <a:cubicBezTo>
                  <a:pt x="106453" y="1221728"/>
                  <a:pt x="71461" y="1213331"/>
                  <a:pt x="51527" y="1158430"/>
                </a:cubicBezTo>
                <a:cubicBezTo>
                  <a:pt x="47440" y="1147163"/>
                  <a:pt x="40699" y="1133599"/>
                  <a:pt x="39265" y="1121686"/>
                </a:cubicBezTo>
                <a:cubicBezTo>
                  <a:pt x="38118" y="1112285"/>
                  <a:pt x="41201" y="1106113"/>
                  <a:pt x="41130" y="1096568"/>
                </a:cubicBezTo>
                <a:cubicBezTo>
                  <a:pt x="40914" y="1079918"/>
                  <a:pt x="27721" y="1050710"/>
                  <a:pt x="18256" y="1080421"/>
                </a:cubicBezTo>
                <a:cubicBezTo>
                  <a:pt x="12304" y="1099080"/>
                  <a:pt x="24637" y="1139484"/>
                  <a:pt x="28151" y="1158359"/>
                </a:cubicBezTo>
                <a:cubicBezTo>
                  <a:pt x="33027" y="1184338"/>
                  <a:pt x="39265" y="1211896"/>
                  <a:pt x="50738" y="1235794"/>
                </a:cubicBezTo>
                <a:cubicBezTo>
                  <a:pt x="73612" y="1283662"/>
                  <a:pt x="118213" y="1291198"/>
                  <a:pt x="165395" y="1308565"/>
                </a:cubicBezTo>
                <a:cubicBezTo>
                  <a:pt x="222974" y="1329808"/>
                  <a:pt x="281916" y="1342008"/>
                  <a:pt x="340284" y="1359662"/>
                </a:cubicBezTo>
                <a:cubicBezTo>
                  <a:pt x="375850" y="1370427"/>
                  <a:pt x="399441" y="1390737"/>
                  <a:pt x="434935" y="1398416"/>
                </a:cubicBezTo>
                <a:cubicBezTo>
                  <a:pt x="460892" y="1404014"/>
                  <a:pt x="486706" y="1409109"/>
                  <a:pt x="513381" y="1409827"/>
                </a:cubicBezTo>
                <a:cubicBezTo>
                  <a:pt x="525212" y="1410114"/>
                  <a:pt x="535753" y="1409109"/>
                  <a:pt x="547369" y="1407172"/>
                </a:cubicBezTo>
                <a:cubicBezTo>
                  <a:pt x="551600" y="1406454"/>
                  <a:pt x="556476" y="1402435"/>
                  <a:pt x="560778" y="1402579"/>
                </a:cubicBezTo>
                <a:cubicBezTo>
                  <a:pt x="565080" y="1402722"/>
                  <a:pt x="570745" y="1407172"/>
                  <a:pt x="574259" y="1407100"/>
                </a:cubicBezTo>
                <a:cubicBezTo>
                  <a:pt x="612836" y="1406310"/>
                  <a:pt x="657652" y="1398344"/>
                  <a:pt x="700245" y="1390091"/>
                </a:cubicBezTo>
                <a:cubicBezTo>
                  <a:pt x="764206" y="1377676"/>
                  <a:pt x="830103" y="1374590"/>
                  <a:pt x="894351" y="1363323"/>
                </a:cubicBezTo>
                <a:cubicBezTo>
                  <a:pt x="948990" y="1353706"/>
                  <a:pt x="1003630" y="1342008"/>
                  <a:pt x="1058628" y="1334473"/>
                </a:cubicBezTo>
                <a:cubicBezTo>
                  <a:pt x="1082291" y="1331243"/>
                  <a:pt x="1107172" y="1330669"/>
                  <a:pt x="1129975" y="1323277"/>
                </a:cubicBezTo>
                <a:cubicBezTo>
                  <a:pt x="1147471" y="1317608"/>
                  <a:pt x="1170417" y="1315383"/>
                  <a:pt x="1185977" y="1305192"/>
                </a:cubicBezTo>
                <a:cubicBezTo>
                  <a:pt x="1196804" y="1298087"/>
                  <a:pt x="1219104" y="1264931"/>
                  <a:pt x="1232657" y="1265075"/>
                </a:cubicBezTo>
                <a:cubicBezTo>
                  <a:pt x="1246066" y="1265218"/>
                  <a:pt x="1249292" y="1287681"/>
                  <a:pt x="1258327" y="1294068"/>
                </a:cubicBezTo>
                <a:cubicBezTo>
                  <a:pt x="1262343" y="1296939"/>
                  <a:pt x="1272023" y="1295862"/>
                  <a:pt x="1278118" y="1300240"/>
                </a:cubicBezTo>
                <a:cubicBezTo>
                  <a:pt x="1286507" y="1306125"/>
                  <a:pt x="1291240" y="1317679"/>
                  <a:pt x="1299199" y="1324354"/>
                </a:cubicBezTo>
                <a:cubicBezTo>
                  <a:pt x="1318201" y="1340429"/>
                  <a:pt x="1337992" y="1334401"/>
                  <a:pt x="1313684" y="1356146"/>
                </a:cubicBezTo>
                <a:cubicBezTo>
                  <a:pt x="1274604" y="1391168"/>
                  <a:pt x="1218961" y="1407602"/>
                  <a:pt x="1174934" y="1436022"/>
                </a:cubicBezTo>
                <a:cubicBezTo>
                  <a:pt x="1125744" y="1467742"/>
                  <a:pt x="1077343" y="1496951"/>
                  <a:pt x="1024138" y="1520562"/>
                </a:cubicBezTo>
                <a:cubicBezTo>
                  <a:pt x="1016322" y="1524007"/>
                  <a:pt x="997535" y="1529963"/>
                  <a:pt x="991870" y="1535561"/>
                </a:cubicBezTo>
                <a:cubicBezTo>
                  <a:pt x="985632" y="1541733"/>
                  <a:pt x="986923" y="1550345"/>
                  <a:pt x="981473" y="1557019"/>
                </a:cubicBezTo>
                <a:cubicBezTo>
                  <a:pt x="967562" y="1574099"/>
                  <a:pt x="927694" y="1578262"/>
                  <a:pt x="907401" y="1583357"/>
                </a:cubicBezTo>
                <a:cubicBezTo>
                  <a:pt x="874345" y="1591682"/>
                  <a:pt x="843440" y="1591036"/>
                  <a:pt x="809954" y="1588596"/>
                </a:cubicBezTo>
                <a:cubicBezTo>
                  <a:pt x="782706" y="1586587"/>
                  <a:pt x="752733" y="1591682"/>
                  <a:pt x="725557" y="1596132"/>
                </a:cubicBezTo>
                <a:cubicBezTo>
                  <a:pt x="698739" y="1600509"/>
                  <a:pt x="681243" y="1613427"/>
                  <a:pt x="652704" y="1614288"/>
                </a:cubicBezTo>
                <a:cubicBezTo>
                  <a:pt x="623807" y="1615221"/>
                  <a:pt x="573326" y="1606968"/>
                  <a:pt x="548301" y="1621250"/>
                </a:cubicBezTo>
                <a:cubicBezTo>
                  <a:pt x="561710" y="1643784"/>
                  <a:pt x="629041" y="1632230"/>
                  <a:pt x="652704" y="1632302"/>
                </a:cubicBezTo>
                <a:cubicBezTo>
                  <a:pt x="699815" y="1632374"/>
                  <a:pt x="746853" y="1632158"/>
                  <a:pt x="793964" y="1631369"/>
                </a:cubicBezTo>
                <a:cubicBezTo>
                  <a:pt x="835194" y="1630651"/>
                  <a:pt x="882735" y="1637684"/>
                  <a:pt x="923033" y="1629933"/>
                </a:cubicBezTo>
                <a:cubicBezTo>
                  <a:pt x="948775" y="1624982"/>
                  <a:pt x="1005781" y="1606610"/>
                  <a:pt x="1017469" y="1580558"/>
                </a:cubicBezTo>
                <a:cubicBezTo>
                  <a:pt x="1020696" y="1590390"/>
                  <a:pt x="1027006" y="1594696"/>
                  <a:pt x="1036686" y="1591036"/>
                </a:cubicBezTo>
                <a:cubicBezTo>
                  <a:pt x="1040415" y="1589673"/>
                  <a:pt x="1038048" y="1586515"/>
                  <a:pt x="1040486" y="1584864"/>
                </a:cubicBezTo>
                <a:cubicBezTo>
                  <a:pt x="1040486" y="1581922"/>
                  <a:pt x="1040486" y="1578908"/>
                  <a:pt x="1040415" y="1575965"/>
                </a:cubicBezTo>
                <a:cubicBezTo>
                  <a:pt x="1043785" y="1574889"/>
                  <a:pt x="1047155" y="1573884"/>
                  <a:pt x="1050525" y="1572879"/>
                </a:cubicBezTo>
                <a:cubicBezTo>
                  <a:pt x="1075766" y="1555799"/>
                  <a:pt x="1108033" y="1540944"/>
                  <a:pt x="1134922" y="1525155"/>
                </a:cubicBezTo>
                <a:cubicBezTo>
                  <a:pt x="1192645" y="1491353"/>
                  <a:pt x="1255316" y="1466020"/>
                  <a:pt x="1312034" y="1430137"/>
                </a:cubicBezTo>
                <a:cubicBezTo>
                  <a:pt x="1329602" y="1419013"/>
                  <a:pt x="1348317" y="1398847"/>
                  <a:pt x="1366674" y="1390737"/>
                </a:cubicBezTo>
                <a:cubicBezTo>
                  <a:pt x="1369614" y="1389445"/>
                  <a:pt x="1371908" y="1383345"/>
                  <a:pt x="1375924" y="1382915"/>
                </a:cubicBezTo>
                <a:cubicBezTo>
                  <a:pt x="1380943" y="1382412"/>
                  <a:pt x="1385174" y="1393393"/>
                  <a:pt x="1389189" y="1393034"/>
                </a:cubicBezTo>
                <a:cubicBezTo>
                  <a:pt x="1399945" y="1392172"/>
                  <a:pt x="1402025" y="1381910"/>
                  <a:pt x="1411992" y="1378537"/>
                </a:cubicBezTo>
                <a:cubicBezTo>
                  <a:pt x="1431639" y="1371934"/>
                  <a:pt x="1467348" y="1386359"/>
                  <a:pt x="1487856" y="1389517"/>
                </a:cubicBezTo>
                <a:cubicBezTo>
                  <a:pt x="1521342" y="1394756"/>
                  <a:pt x="1553610" y="1399134"/>
                  <a:pt x="1587670" y="1401143"/>
                </a:cubicBezTo>
                <a:cubicBezTo>
                  <a:pt x="1623594" y="1403296"/>
                  <a:pt x="1658443" y="1404014"/>
                  <a:pt x="1694439" y="1402937"/>
                </a:cubicBezTo>
                <a:cubicBezTo>
                  <a:pt x="1710859" y="1402435"/>
                  <a:pt x="1726348" y="1400139"/>
                  <a:pt x="1742625" y="1397986"/>
                </a:cubicBezTo>
                <a:cubicBezTo>
                  <a:pt x="1747573" y="1397340"/>
                  <a:pt x="1754313" y="1394971"/>
                  <a:pt x="1759332" y="1395330"/>
                </a:cubicBezTo>
                <a:cubicBezTo>
                  <a:pt x="1765642" y="1395833"/>
                  <a:pt x="1776183" y="1402937"/>
                  <a:pt x="1781704" y="1402435"/>
                </a:cubicBezTo>
                <a:cubicBezTo>
                  <a:pt x="1786867" y="1402004"/>
                  <a:pt x="1794683" y="1392890"/>
                  <a:pt x="1799774" y="1393464"/>
                </a:cubicBezTo>
                <a:cubicBezTo>
                  <a:pt x="1804363" y="1393967"/>
                  <a:pt x="1820425" y="1407961"/>
                  <a:pt x="1825229" y="1411908"/>
                </a:cubicBezTo>
                <a:cubicBezTo>
                  <a:pt x="1848175" y="1430926"/>
                  <a:pt x="1867392" y="1445136"/>
                  <a:pt x="1895142" y="1458556"/>
                </a:cubicBezTo>
                <a:cubicBezTo>
                  <a:pt x="1953295" y="1486760"/>
                  <a:pt x="2011161" y="1515610"/>
                  <a:pt x="2065944" y="1550058"/>
                </a:cubicBezTo>
                <a:cubicBezTo>
                  <a:pt x="2087958" y="1563909"/>
                  <a:pt x="2109326" y="1578621"/>
                  <a:pt x="2132773" y="1589888"/>
                </a:cubicBezTo>
                <a:cubicBezTo>
                  <a:pt x="2149409" y="1597854"/>
                  <a:pt x="2167335" y="1603667"/>
                  <a:pt x="2186768" y="1611777"/>
                </a:cubicBezTo>
                <a:cubicBezTo>
                  <a:pt x="2253740" y="1639694"/>
                  <a:pt x="2336990" y="1620532"/>
                  <a:pt x="2406760" y="1611777"/>
                </a:cubicBezTo>
                <a:cubicBezTo>
                  <a:pt x="2427769" y="1609121"/>
                  <a:pt x="2481405" y="1603739"/>
                  <a:pt x="2493953" y="1582424"/>
                </a:cubicBezTo>
                <a:cubicBezTo>
                  <a:pt x="2505785" y="1562186"/>
                  <a:pt x="2487787" y="1508792"/>
                  <a:pt x="2478106" y="1490564"/>
                </a:cubicBezTo>
                <a:cubicBezTo>
                  <a:pt x="2529232" y="1512165"/>
                  <a:pt x="2590110" y="1520921"/>
                  <a:pt x="2644463" y="1516830"/>
                </a:cubicBezTo>
                <a:cubicBezTo>
                  <a:pt x="2678308" y="1514247"/>
                  <a:pt x="2713084" y="1498817"/>
                  <a:pt x="2743273" y="1483890"/>
                </a:cubicBezTo>
                <a:cubicBezTo>
                  <a:pt x="2769875" y="1470685"/>
                  <a:pt x="2792104" y="1448796"/>
                  <a:pt x="2815408" y="1434586"/>
                </a:cubicBezTo>
                <a:cubicBezTo>
                  <a:pt x="2818133" y="1432936"/>
                  <a:pt x="2833621" y="1429132"/>
                  <a:pt x="2837708" y="1428199"/>
                </a:cubicBezTo>
                <a:cubicBezTo>
                  <a:pt x="2851404" y="1425257"/>
                  <a:pt x="2863164" y="1424539"/>
                  <a:pt x="2876501" y="1419372"/>
                </a:cubicBezTo>
                <a:cubicBezTo>
                  <a:pt x="2913071" y="1405377"/>
                  <a:pt x="2949569" y="1390163"/>
                  <a:pt x="2984633" y="1372580"/>
                </a:cubicBezTo>
                <a:cubicBezTo>
                  <a:pt x="3017402" y="1356146"/>
                  <a:pt x="3057844" y="1340429"/>
                  <a:pt x="3082008" y="1315239"/>
                </a:cubicBezTo>
                <a:cubicBezTo>
                  <a:pt x="3101010" y="1295217"/>
                  <a:pt x="3097784" y="1272969"/>
                  <a:pt x="3089609" y="1244478"/>
                </a:cubicBezTo>
              </a:path>
            </a:pathLst>
          </a:custGeom>
          <a:solidFill>
            <a:srgbClr val="FF8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sp>
        <p:nvSpPr>
          <p:cNvPr id="71" name="Google Shape;71;p13"/>
          <p:cNvSpPr/>
          <p:nvPr/>
        </p:nvSpPr>
        <p:spPr>
          <a:xfrm>
            <a:off x="3625049" y="4302748"/>
            <a:ext cx="740823" cy="490362"/>
          </a:xfrm>
          <a:custGeom>
            <a:rect b="b" l="l" r="r" t="t"/>
            <a:pathLst>
              <a:path extrusionOk="0" h="772224" w="1185317">
                <a:moveTo>
                  <a:pt x="664599" y="477"/>
                </a:moveTo>
                <a:cubicBezTo>
                  <a:pt x="761529" y="-6427"/>
                  <a:pt x="766500" y="63164"/>
                  <a:pt x="815103" y="108177"/>
                </a:cubicBezTo>
                <a:cubicBezTo>
                  <a:pt x="863706" y="152914"/>
                  <a:pt x="1166648" y="480157"/>
                  <a:pt x="1184874" y="558309"/>
                </a:cubicBezTo>
                <a:cubicBezTo>
                  <a:pt x="1203376" y="636461"/>
                  <a:pt x="638364" y="926975"/>
                  <a:pt x="269146" y="664905"/>
                </a:cubicBezTo>
                <a:cubicBezTo>
                  <a:pt x="-100073" y="402834"/>
                  <a:pt x="-41252" y="200965"/>
                  <a:pt x="158408" y="125851"/>
                </a:cubicBezTo>
                <a:cubicBezTo>
                  <a:pt x="358344" y="50461"/>
                  <a:pt x="664599" y="477"/>
                  <a:pt x="664599" y="477"/>
                </a:cubicBezTo>
              </a:path>
            </a:pathLst>
          </a:custGeom>
          <a:solidFill>
            <a:srgbClr val="07376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sp>
        <p:nvSpPr>
          <p:cNvPr id="72" name="Google Shape;72;p13"/>
          <p:cNvSpPr/>
          <p:nvPr/>
        </p:nvSpPr>
        <p:spPr>
          <a:xfrm>
            <a:off x="3954334" y="3778572"/>
            <a:ext cx="617668" cy="555655"/>
          </a:xfrm>
          <a:custGeom>
            <a:rect b="b" l="l" r="r" t="t"/>
            <a:pathLst>
              <a:path extrusionOk="0" h="779866" w="879242">
                <a:moveTo>
                  <a:pt x="204824" y="705808"/>
                </a:moveTo>
                <a:cubicBezTo>
                  <a:pt x="229576" y="708052"/>
                  <a:pt x="251581" y="710150"/>
                  <a:pt x="273527" y="712015"/>
                </a:cubicBezTo>
                <a:cubicBezTo>
                  <a:pt x="284427" y="712948"/>
                  <a:pt x="295415" y="713210"/>
                  <a:pt x="306286" y="714376"/>
                </a:cubicBezTo>
                <a:cubicBezTo>
                  <a:pt x="309208" y="714696"/>
                  <a:pt x="329343" y="737690"/>
                  <a:pt x="331739" y="740604"/>
                </a:cubicBezTo>
                <a:cubicBezTo>
                  <a:pt x="354620" y="768523"/>
                  <a:pt x="380453" y="771699"/>
                  <a:pt x="394071" y="773652"/>
                </a:cubicBezTo>
                <a:cubicBezTo>
                  <a:pt x="402224" y="774789"/>
                  <a:pt x="419670" y="769106"/>
                  <a:pt x="427210" y="765871"/>
                </a:cubicBezTo>
                <a:cubicBezTo>
                  <a:pt x="442201" y="759430"/>
                  <a:pt x="456170" y="746112"/>
                  <a:pt x="468122" y="750338"/>
                </a:cubicBezTo>
                <a:cubicBezTo>
                  <a:pt x="494130" y="759518"/>
                  <a:pt x="531097" y="768057"/>
                  <a:pt x="557515" y="775896"/>
                </a:cubicBezTo>
                <a:cubicBezTo>
                  <a:pt x="565411" y="777849"/>
                  <a:pt x="573456" y="779146"/>
                  <a:pt x="581565" y="779772"/>
                </a:cubicBezTo>
                <a:cubicBezTo>
                  <a:pt x="586942" y="780413"/>
                  <a:pt x="590741" y="777819"/>
                  <a:pt x="590595" y="771029"/>
                </a:cubicBezTo>
                <a:cubicBezTo>
                  <a:pt x="590203" y="760042"/>
                  <a:pt x="594064" y="749327"/>
                  <a:pt x="601378" y="741100"/>
                </a:cubicBezTo>
                <a:cubicBezTo>
                  <a:pt x="606638" y="734659"/>
                  <a:pt x="607632" y="723614"/>
                  <a:pt x="610145" y="714551"/>
                </a:cubicBezTo>
                <a:cubicBezTo>
                  <a:pt x="612167" y="707970"/>
                  <a:pt x="613643" y="701235"/>
                  <a:pt x="614558" y="694413"/>
                </a:cubicBezTo>
                <a:cubicBezTo>
                  <a:pt x="616019" y="680745"/>
                  <a:pt x="617480" y="666990"/>
                  <a:pt x="617480" y="653234"/>
                </a:cubicBezTo>
                <a:cubicBezTo>
                  <a:pt x="617655" y="641577"/>
                  <a:pt x="662658" y="637789"/>
                  <a:pt x="677007" y="636040"/>
                </a:cubicBezTo>
                <a:cubicBezTo>
                  <a:pt x="695008" y="633854"/>
                  <a:pt x="713126" y="632893"/>
                  <a:pt x="731157" y="630969"/>
                </a:cubicBezTo>
                <a:cubicBezTo>
                  <a:pt x="736510" y="630153"/>
                  <a:pt x="741782" y="628865"/>
                  <a:pt x="746908" y="627122"/>
                </a:cubicBezTo>
                <a:cubicBezTo>
                  <a:pt x="761169" y="622897"/>
                  <a:pt x="775283" y="618146"/>
                  <a:pt x="789661" y="614387"/>
                </a:cubicBezTo>
                <a:cubicBezTo>
                  <a:pt x="813770" y="608063"/>
                  <a:pt x="832005" y="593258"/>
                  <a:pt x="845856" y="573762"/>
                </a:cubicBezTo>
                <a:cubicBezTo>
                  <a:pt x="852052" y="565019"/>
                  <a:pt x="854126" y="553362"/>
                  <a:pt x="857282" y="542579"/>
                </a:cubicBezTo>
                <a:cubicBezTo>
                  <a:pt x="861391" y="529363"/>
                  <a:pt x="864796" y="515937"/>
                  <a:pt x="867481" y="502362"/>
                </a:cubicBezTo>
                <a:cubicBezTo>
                  <a:pt x="869410" y="491754"/>
                  <a:pt x="868767" y="480680"/>
                  <a:pt x="870228" y="469926"/>
                </a:cubicBezTo>
                <a:cubicBezTo>
                  <a:pt x="871081" y="461335"/>
                  <a:pt x="873045" y="452892"/>
                  <a:pt x="876073" y="444805"/>
                </a:cubicBezTo>
                <a:cubicBezTo>
                  <a:pt x="881178" y="434413"/>
                  <a:pt x="880053" y="422050"/>
                  <a:pt x="873150" y="412748"/>
                </a:cubicBezTo>
                <a:cubicBezTo>
                  <a:pt x="864793" y="400421"/>
                  <a:pt x="858948" y="387423"/>
                  <a:pt x="864939" y="371948"/>
                </a:cubicBezTo>
                <a:cubicBezTo>
                  <a:pt x="869030" y="361399"/>
                  <a:pt x="866108" y="351694"/>
                  <a:pt x="859094" y="343330"/>
                </a:cubicBezTo>
                <a:cubicBezTo>
                  <a:pt x="848779" y="330857"/>
                  <a:pt x="843811" y="318442"/>
                  <a:pt x="848808" y="301190"/>
                </a:cubicBezTo>
                <a:cubicBezTo>
                  <a:pt x="853279" y="285802"/>
                  <a:pt x="845506" y="271464"/>
                  <a:pt x="832238" y="262284"/>
                </a:cubicBezTo>
                <a:cubicBezTo>
                  <a:pt x="821134" y="254590"/>
                  <a:pt x="816604" y="245323"/>
                  <a:pt x="816750" y="231946"/>
                </a:cubicBezTo>
                <a:cubicBezTo>
                  <a:pt x="816984" y="213033"/>
                  <a:pt x="809941" y="198257"/>
                  <a:pt x="790011" y="191613"/>
                </a:cubicBezTo>
                <a:cubicBezTo>
                  <a:pt x="772770" y="185784"/>
                  <a:pt x="764792" y="171009"/>
                  <a:pt x="759532" y="155213"/>
                </a:cubicBezTo>
                <a:cubicBezTo>
                  <a:pt x="754272" y="139418"/>
                  <a:pt x="742933" y="131695"/>
                  <a:pt x="727825" y="128781"/>
                </a:cubicBezTo>
                <a:cubicBezTo>
                  <a:pt x="717217" y="126624"/>
                  <a:pt x="710847" y="121262"/>
                  <a:pt x="705441" y="111820"/>
                </a:cubicBezTo>
                <a:cubicBezTo>
                  <a:pt x="691823" y="88098"/>
                  <a:pt x="673295" y="71545"/>
                  <a:pt x="642933" y="73759"/>
                </a:cubicBezTo>
                <a:cubicBezTo>
                  <a:pt x="637322" y="74167"/>
                  <a:pt x="629286" y="69709"/>
                  <a:pt x="625721" y="65017"/>
                </a:cubicBezTo>
                <a:cubicBezTo>
                  <a:pt x="607047" y="40362"/>
                  <a:pt x="583494" y="30511"/>
                  <a:pt x="552839" y="36369"/>
                </a:cubicBezTo>
                <a:cubicBezTo>
                  <a:pt x="547666" y="37360"/>
                  <a:pt x="541150" y="34766"/>
                  <a:pt x="536065" y="32173"/>
                </a:cubicBezTo>
                <a:cubicBezTo>
                  <a:pt x="528029" y="28005"/>
                  <a:pt x="521191" y="21477"/>
                  <a:pt x="513067" y="17601"/>
                </a:cubicBezTo>
                <a:cubicBezTo>
                  <a:pt x="501056" y="12035"/>
                  <a:pt x="488256" y="8480"/>
                  <a:pt x="475077" y="14250"/>
                </a:cubicBezTo>
                <a:cubicBezTo>
                  <a:pt x="459940" y="20807"/>
                  <a:pt x="446000" y="20370"/>
                  <a:pt x="431564" y="10811"/>
                </a:cubicBezTo>
                <a:cubicBezTo>
                  <a:pt x="414293" y="-642"/>
                  <a:pt x="395211" y="-4285"/>
                  <a:pt x="375749" y="6236"/>
                </a:cubicBezTo>
                <a:cubicBezTo>
                  <a:pt x="371695" y="8645"/>
                  <a:pt x="368063" y="11697"/>
                  <a:pt x="364994" y="15270"/>
                </a:cubicBezTo>
                <a:cubicBezTo>
                  <a:pt x="357747" y="23138"/>
                  <a:pt x="349828" y="24858"/>
                  <a:pt x="339395" y="21536"/>
                </a:cubicBezTo>
                <a:cubicBezTo>
                  <a:pt x="323410" y="16465"/>
                  <a:pt x="306841" y="11336"/>
                  <a:pt x="290739" y="21332"/>
                </a:cubicBezTo>
                <a:cubicBezTo>
                  <a:pt x="285967" y="24410"/>
                  <a:pt x="281625" y="28105"/>
                  <a:pt x="277823" y="32318"/>
                </a:cubicBezTo>
                <a:cubicBezTo>
                  <a:pt x="269845" y="41061"/>
                  <a:pt x="261020" y="45520"/>
                  <a:pt x="248746" y="42839"/>
                </a:cubicBezTo>
                <a:cubicBezTo>
                  <a:pt x="216952" y="35961"/>
                  <a:pt x="212013" y="44908"/>
                  <a:pt x="198366" y="67406"/>
                </a:cubicBezTo>
                <a:cubicBezTo>
                  <a:pt x="191236" y="79063"/>
                  <a:pt x="183754" y="84688"/>
                  <a:pt x="170166" y="85533"/>
                </a:cubicBezTo>
                <a:cubicBezTo>
                  <a:pt x="144917" y="87019"/>
                  <a:pt x="135245" y="96724"/>
                  <a:pt x="128845" y="121641"/>
                </a:cubicBezTo>
                <a:cubicBezTo>
                  <a:pt x="125922" y="133589"/>
                  <a:pt x="119084" y="141662"/>
                  <a:pt x="105876" y="144955"/>
                </a:cubicBezTo>
                <a:cubicBezTo>
                  <a:pt x="91732" y="148598"/>
                  <a:pt x="74782" y="150055"/>
                  <a:pt x="68295" y="166229"/>
                </a:cubicBezTo>
                <a:cubicBezTo>
                  <a:pt x="62964" y="180115"/>
                  <a:pt x="58638" y="194363"/>
                  <a:pt x="55349" y="208865"/>
                </a:cubicBezTo>
                <a:cubicBezTo>
                  <a:pt x="52778" y="219240"/>
                  <a:pt x="48599" y="227138"/>
                  <a:pt x="39189" y="233462"/>
                </a:cubicBezTo>
                <a:cubicBezTo>
                  <a:pt x="24958" y="243050"/>
                  <a:pt x="20662" y="258874"/>
                  <a:pt x="22532" y="274757"/>
                </a:cubicBezTo>
                <a:cubicBezTo>
                  <a:pt x="24110" y="287988"/>
                  <a:pt x="19844" y="298071"/>
                  <a:pt x="15431" y="310020"/>
                </a:cubicBezTo>
                <a:cubicBezTo>
                  <a:pt x="9323" y="326252"/>
                  <a:pt x="-1869" y="342572"/>
                  <a:pt x="6986" y="361952"/>
                </a:cubicBezTo>
                <a:cubicBezTo>
                  <a:pt x="8308" y="366568"/>
                  <a:pt x="7697" y="371520"/>
                  <a:pt x="5291" y="375678"/>
                </a:cubicBezTo>
                <a:cubicBezTo>
                  <a:pt x="-6019" y="395612"/>
                  <a:pt x="3362" y="413564"/>
                  <a:pt x="9762" y="431924"/>
                </a:cubicBezTo>
                <a:cubicBezTo>
                  <a:pt x="14116" y="444339"/>
                  <a:pt x="22912" y="453198"/>
                  <a:pt x="33140" y="461329"/>
                </a:cubicBezTo>
                <a:cubicBezTo>
                  <a:pt x="43017" y="469081"/>
                  <a:pt x="50235" y="480388"/>
                  <a:pt x="60551" y="487354"/>
                </a:cubicBezTo>
                <a:cubicBezTo>
                  <a:pt x="74169" y="496534"/>
                  <a:pt x="89628" y="503032"/>
                  <a:pt x="104385" y="510668"/>
                </a:cubicBezTo>
                <a:cubicBezTo>
                  <a:pt x="105028" y="510988"/>
                  <a:pt x="105817" y="511076"/>
                  <a:pt x="106431" y="511455"/>
                </a:cubicBezTo>
                <a:cubicBezTo>
                  <a:pt x="126069" y="523899"/>
                  <a:pt x="145823" y="536139"/>
                  <a:pt x="165227" y="548932"/>
                </a:cubicBezTo>
                <a:cubicBezTo>
                  <a:pt x="177530" y="557063"/>
                  <a:pt x="204824" y="576326"/>
                  <a:pt x="204853" y="588071"/>
                </a:cubicBezTo>
                <a:cubicBezTo>
                  <a:pt x="204853" y="609899"/>
                  <a:pt x="194070" y="629075"/>
                  <a:pt x="192667" y="650087"/>
                </a:cubicBezTo>
                <a:cubicBezTo>
                  <a:pt x="192068" y="665844"/>
                  <a:pt x="193047" y="681619"/>
                  <a:pt x="195590" y="697181"/>
                </a:cubicBezTo>
                <a:cubicBezTo>
                  <a:pt x="196086" y="700970"/>
                  <a:pt x="202457" y="703855"/>
                  <a:pt x="204620" y="705924"/>
                </a:cubicBezTo>
              </a:path>
            </a:pathLst>
          </a:custGeom>
          <a:solidFill>
            <a:srgbClr val="AD91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grpSp>
        <p:nvGrpSpPr>
          <p:cNvPr id="73" name="Google Shape;73;p13"/>
          <p:cNvGrpSpPr/>
          <p:nvPr/>
        </p:nvGrpSpPr>
        <p:grpSpPr>
          <a:xfrm>
            <a:off x="5944148" y="1775657"/>
            <a:ext cx="2186911" cy="1763753"/>
            <a:chOff x="5949731" y="1512800"/>
            <a:chExt cx="3171275" cy="2648675"/>
          </a:xfrm>
        </p:grpSpPr>
        <p:sp>
          <p:nvSpPr>
            <p:cNvPr id="74" name="Google Shape;74;p13"/>
            <p:cNvSpPr/>
            <p:nvPr/>
          </p:nvSpPr>
          <p:spPr>
            <a:xfrm rot="5400000">
              <a:off x="6211031" y="1251500"/>
              <a:ext cx="2648675" cy="3171275"/>
            </a:xfrm>
            <a:prstGeom prst="flowChartOffpageConnec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txBox="1"/>
            <p:nvPr/>
          </p:nvSpPr>
          <p:spPr>
            <a:xfrm>
              <a:off x="6939425" y="3276638"/>
              <a:ext cx="1839900" cy="7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ENVIRONMENTAL PROCESSES</a:t>
              </a:r>
              <a:endParaRPr sz="1100"/>
            </a:p>
          </p:txBody>
        </p:sp>
        <p:pic>
          <p:nvPicPr>
            <p:cNvPr id="76" name="Google Shape;76;p13"/>
            <p:cNvPicPr preferRelativeResize="0"/>
            <p:nvPr/>
          </p:nvPicPr>
          <p:blipFill rotWithShape="1">
            <a:blip r:embed="rId5">
              <a:alphaModFix/>
            </a:blip>
            <a:srcRect b="0" l="0" r="0" t="0"/>
            <a:stretch/>
          </p:blipFill>
          <p:spPr>
            <a:xfrm>
              <a:off x="7574498" y="2002520"/>
              <a:ext cx="909429" cy="1149206"/>
            </a:xfrm>
            <a:prstGeom prst="rect">
              <a:avLst/>
            </a:prstGeom>
            <a:noFill/>
            <a:ln>
              <a:noFill/>
            </a:ln>
          </p:spPr>
        </p:pic>
        <p:pic>
          <p:nvPicPr>
            <p:cNvPr id="77" name="Google Shape;77;p13"/>
            <p:cNvPicPr preferRelativeResize="0"/>
            <p:nvPr/>
          </p:nvPicPr>
          <p:blipFill rotWithShape="1">
            <a:blip r:embed="rId6">
              <a:alphaModFix/>
            </a:blip>
            <a:srcRect b="0" l="0" r="0" t="0"/>
            <a:stretch/>
          </p:blipFill>
          <p:spPr>
            <a:xfrm>
              <a:off x="7234822" y="1798949"/>
              <a:ext cx="897027" cy="1133531"/>
            </a:xfrm>
            <a:prstGeom prst="rect">
              <a:avLst/>
            </a:prstGeom>
            <a:noFill/>
            <a:ln>
              <a:noFill/>
            </a:ln>
          </p:spPr>
        </p:pic>
      </p:grpSp>
      <p:sp>
        <p:nvSpPr>
          <p:cNvPr id="78" name="Google Shape;78;p13"/>
          <p:cNvSpPr txBox="1"/>
          <p:nvPr/>
        </p:nvSpPr>
        <p:spPr>
          <a:xfrm>
            <a:off x="6431350" y="-24375"/>
            <a:ext cx="2732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Reproduction: </a:t>
            </a:r>
            <a:r>
              <a:rPr lang="en" sz="900"/>
              <a:t>semelparous (reproduce only once)</a:t>
            </a:r>
            <a:endParaRPr sz="900"/>
          </a:p>
          <a:p>
            <a:pPr indent="0" lvl="0" marL="0" rtl="0" algn="l">
              <a:spcBef>
                <a:spcPts val="0"/>
              </a:spcBef>
              <a:spcAft>
                <a:spcPts val="0"/>
              </a:spcAft>
              <a:buNone/>
            </a:pPr>
            <a:r>
              <a:rPr lang="en" sz="900"/>
              <a:t>Hatch time: E dofleini (giant octopus) 150 days to one year </a:t>
            </a:r>
            <a:r>
              <a:rPr lang="en" sz="900"/>
              <a:t>depending on temperature</a:t>
            </a:r>
            <a:endParaRPr sz="900"/>
          </a:p>
          <a:p>
            <a:pPr indent="0" lvl="0" marL="0" rtl="0" algn="l">
              <a:spcBef>
                <a:spcPts val="0"/>
              </a:spcBef>
              <a:spcAft>
                <a:spcPts val="0"/>
              </a:spcAft>
              <a:buNone/>
            </a:pPr>
            <a:r>
              <a:rPr lang="en" sz="900"/>
              <a:t>Paralarvae period: 90 days, June-Aug in AI (Kubodera 1991)</a:t>
            </a:r>
            <a:endParaRPr sz="900"/>
          </a:p>
          <a:p>
            <a:pPr indent="0" lvl="0" marL="0" rtl="0" algn="l">
              <a:spcBef>
                <a:spcPts val="0"/>
              </a:spcBef>
              <a:spcAft>
                <a:spcPts val="0"/>
              </a:spcAft>
              <a:buNone/>
            </a:pPr>
            <a:r>
              <a:rPr lang="en" sz="900"/>
              <a:t>Peak spawning: winter to early spring in GOA and AI (Conrath &amp; Conner, 2014; Brewer R.S. 2016)</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solidFill>
                  <a:schemeClr val="dk1"/>
                </a:solidFill>
              </a:rPr>
              <a:t>Optimal growth temperature ~10°C decreasing below or above (Sano&amp;Bando 2018)</a:t>
            </a:r>
            <a:endParaRPr sz="900">
              <a:solidFill>
                <a:schemeClr val="dk1"/>
              </a:solidFill>
            </a:endParaRPr>
          </a:p>
          <a:p>
            <a:pPr indent="0" lvl="0" marL="0" rtl="0" algn="l">
              <a:spcBef>
                <a:spcPts val="0"/>
              </a:spcBef>
              <a:spcAft>
                <a:spcPts val="0"/>
              </a:spcAft>
              <a:buNone/>
            </a:pPr>
            <a:r>
              <a:rPr lang="en" sz="900">
                <a:solidFill>
                  <a:schemeClr val="dk1"/>
                </a:solidFill>
              </a:rPr>
              <a:t>Maximum feeding rate: 10-15°C S&amp;B 2018)</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sz="900"/>
          </a:p>
        </p:txBody>
      </p:sp>
      <p:sp>
        <p:nvSpPr>
          <p:cNvPr id="79" name="Google Shape;79;p13"/>
          <p:cNvSpPr txBox="1"/>
          <p:nvPr/>
        </p:nvSpPr>
        <p:spPr>
          <a:xfrm>
            <a:off x="133525" y="3720175"/>
            <a:ext cx="2547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Giant octopus  main prey </a:t>
            </a:r>
            <a:br>
              <a:rPr lang="en" sz="1000"/>
            </a:br>
            <a:r>
              <a:rPr lang="en" sz="1000"/>
              <a:t>AI: bivalves (Scheel &amp; Anderson, 2012)</a:t>
            </a:r>
            <a:endParaRPr sz="1000"/>
          </a:p>
          <a:p>
            <a:pPr indent="0" lvl="0" marL="0" rtl="0" algn="l">
              <a:spcBef>
                <a:spcPts val="0"/>
              </a:spcBef>
              <a:spcAft>
                <a:spcPts val="0"/>
              </a:spcAft>
              <a:buNone/>
            </a:pPr>
            <a:r>
              <a:rPr lang="en" sz="1000"/>
              <a:t>From ADFG: shrimp, crab, scallop, clam, lobster fish</a:t>
            </a:r>
            <a:endParaRPr sz="1000"/>
          </a:p>
        </p:txBody>
      </p:sp>
      <p:sp>
        <p:nvSpPr>
          <p:cNvPr id="80" name="Google Shape;80;p13"/>
          <p:cNvSpPr txBox="1"/>
          <p:nvPr/>
        </p:nvSpPr>
        <p:spPr>
          <a:xfrm>
            <a:off x="115625" y="916925"/>
            <a:ext cx="254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Main species: Enteroctopus dolfeini</a:t>
            </a:r>
            <a:endParaRPr sz="1000"/>
          </a:p>
        </p:txBody>
      </p:sp>
      <p:sp>
        <p:nvSpPr>
          <p:cNvPr id="81" name="Google Shape;81;p13"/>
          <p:cNvSpPr txBox="1"/>
          <p:nvPr/>
        </p:nvSpPr>
        <p:spPr>
          <a:xfrm>
            <a:off x="3438650" y="96975"/>
            <a:ext cx="254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EBS: P. cod resident seals, walrus, large sculpins</a:t>
            </a:r>
            <a:endParaRPr sz="800"/>
          </a:p>
          <a:p>
            <a:pPr indent="0" lvl="0" marL="0" rtl="0" algn="l">
              <a:spcBef>
                <a:spcPts val="0"/>
              </a:spcBef>
              <a:spcAft>
                <a:spcPts val="0"/>
              </a:spcAft>
              <a:buNone/>
            </a:pPr>
            <a:r>
              <a:rPr lang="en" sz="800"/>
              <a:t>AI: P.cod, halibut, Atka mackerel</a:t>
            </a:r>
            <a:endParaRPr sz="800"/>
          </a:p>
        </p:txBody>
      </p:sp>
      <p:sp>
        <p:nvSpPr>
          <p:cNvPr id="82" name="Google Shape;82;p13"/>
          <p:cNvSpPr txBox="1"/>
          <p:nvPr/>
        </p:nvSpPr>
        <p:spPr>
          <a:xfrm>
            <a:off x="6387875" y="3720175"/>
            <a:ext cx="254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nvSpPr>
        <p:spPr>
          <a:xfrm>
            <a:off x="218550" y="85725"/>
            <a:ext cx="8730600" cy="446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700">
                <a:solidFill>
                  <a:srgbClr val="00467F"/>
                </a:solidFill>
              </a:rPr>
              <a:t>Competitors?</a:t>
            </a:r>
            <a:endParaRPr i="1" sz="1700">
              <a:solidFill>
                <a:srgbClr val="00467F"/>
              </a:solidFill>
            </a:endParaRPr>
          </a:p>
        </p:txBody>
      </p:sp>
      <p:cxnSp>
        <p:nvCxnSpPr>
          <p:cNvPr id="181" name="Google Shape;181;p22"/>
          <p:cNvCxnSpPr/>
          <p:nvPr/>
        </p:nvCxnSpPr>
        <p:spPr>
          <a:xfrm>
            <a:off x="-6" y="1107275"/>
            <a:ext cx="9167700" cy="0"/>
          </a:xfrm>
          <a:prstGeom prst="straightConnector1">
            <a:avLst/>
          </a:prstGeom>
          <a:noFill/>
          <a:ln cap="flat" cmpd="sng" w="28575">
            <a:solidFill>
              <a:srgbClr val="FF8300"/>
            </a:solidFill>
            <a:prstDash val="solid"/>
            <a:round/>
            <a:headEnd len="med" w="med" type="none"/>
            <a:tailEnd len="med" w="med" type="none"/>
          </a:ln>
        </p:spPr>
      </p:cxnSp>
      <p:sp>
        <p:nvSpPr>
          <p:cNvPr id="182" name="Google Shape;182;p22"/>
          <p:cNvSpPr txBox="1"/>
          <p:nvPr/>
        </p:nvSpPr>
        <p:spPr>
          <a:xfrm>
            <a:off x="4375" y="1320975"/>
            <a:ext cx="6889800" cy="2210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024379"/>
                </a:solidFill>
              </a:rPr>
              <a:t>For adult/ large octopi: Halibut, Pacific cod</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Halibut stock remains low since early 2000 peak, so no increase in competitor pressure</a:t>
            </a:r>
            <a:endParaRPr sz="1700">
              <a:solidFill>
                <a:srgbClr val="024379"/>
              </a:solidFill>
            </a:endParaRPr>
          </a:p>
        </p:txBody>
      </p:sp>
      <p:sp>
        <p:nvSpPr>
          <p:cNvPr id="183" name="Google Shape;183;p22"/>
          <p:cNvSpPr/>
          <p:nvPr/>
        </p:nvSpPr>
        <p:spPr>
          <a:xfrm flipH="1" rot="-5400000">
            <a:off x="91688" y="3144388"/>
            <a:ext cx="1911800" cy="2086425"/>
          </a:xfrm>
          <a:prstGeom prst="flowChartOffpageConnec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txBox="1"/>
          <p:nvPr/>
        </p:nvSpPr>
        <p:spPr>
          <a:xfrm>
            <a:off x="105750" y="3438225"/>
            <a:ext cx="15285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nvSpPr>
        <p:spPr>
          <a:xfrm>
            <a:off x="218550" y="85725"/>
            <a:ext cx="8730600" cy="446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700">
                <a:solidFill>
                  <a:srgbClr val="00467F"/>
                </a:solidFill>
              </a:rPr>
              <a:t>Predators</a:t>
            </a:r>
            <a:endParaRPr i="1" sz="1700">
              <a:solidFill>
                <a:srgbClr val="00467F"/>
              </a:solidFill>
            </a:endParaRPr>
          </a:p>
        </p:txBody>
      </p:sp>
      <p:cxnSp>
        <p:nvCxnSpPr>
          <p:cNvPr id="190" name="Google Shape;190;p23"/>
          <p:cNvCxnSpPr/>
          <p:nvPr/>
        </p:nvCxnSpPr>
        <p:spPr>
          <a:xfrm>
            <a:off x="-6" y="802475"/>
            <a:ext cx="9167700" cy="0"/>
          </a:xfrm>
          <a:prstGeom prst="straightConnector1">
            <a:avLst/>
          </a:prstGeom>
          <a:noFill/>
          <a:ln cap="flat" cmpd="sng" w="28575">
            <a:solidFill>
              <a:srgbClr val="FF8300"/>
            </a:solidFill>
            <a:prstDash val="solid"/>
            <a:round/>
            <a:headEnd len="med" w="med" type="none"/>
            <a:tailEnd len="med" w="med" type="none"/>
          </a:ln>
        </p:spPr>
      </p:cxnSp>
      <p:sp>
        <p:nvSpPr>
          <p:cNvPr id="191" name="Google Shape;191;p23"/>
          <p:cNvSpPr txBox="1"/>
          <p:nvPr/>
        </p:nvSpPr>
        <p:spPr>
          <a:xfrm>
            <a:off x="4375" y="863775"/>
            <a:ext cx="6889800" cy="592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024379"/>
                </a:solidFill>
              </a:rPr>
              <a:t>Apex predators (includes PCod): at long-term mean; PCod had modest increase from 2022 to 2023.</a:t>
            </a:r>
            <a:endParaRPr sz="1700">
              <a:solidFill>
                <a:srgbClr val="024379"/>
              </a:solidFill>
            </a:endParaRPr>
          </a:p>
          <a:p>
            <a:pPr indent="0" lvl="0" marL="0" rtl="0" algn="l">
              <a:spcBef>
                <a:spcPts val="0"/>
              </a:spcBef>
              <a:spcAft>
                <a:spcPts val="0"/>
              </a:spcAft>
              <a:buNone/>
            </a:pPr>
            <a:r>
              <a:t/>
            </a:r>
            <a:endParaRPr sz="1700">
              <a:solidFill>
                <a:srgbClr val="024379"/>
              </a:solidFill>
            </a:endParaRPr>
          </a:p>
          <a:p>
            <a:pPr indent="0" lvl="0" marL="0" rtl="0" algn="l">
              <a:spcBef>
                <a:spcPts val="0"/>
              </a:spcBef>
              <a:spcAft>
                <a:spcPts val="0"/>
              </a:spcAft>
              <a:buNone/>
            </a:pPr>
            <a:r>
              <a:t/>
            </a:r>
            <a:endParaRPr sz="1700">
              <a:solidFill>
                <a:srgbClr val="024379"/>
              </a:solidFill>
            </a:endParaRPr>
          </a:p>
          <a:p>
            <a:pPr indent="0" lvl="0" marL="0" rtl="0" algn="l">
              <a:spcBef>
                <a:spcPts val="0"/>
              </a:spcBef>
              <a:spcAft>
                <a:spcPts val="0"/>
              </a:spcAft>
              <a:buNone/>
            </a:pPr>
            <a:r>
              <a:t/>
            </a:r>
            <a:endParaRPr sz="1700">
              <a:solidFill>
                <a:srgbClr val="024379"/>
              </a:solidFill>
            </a:endParaRPr>
          </a:p>
          <a:p>
            <a:pPr indent="-336550" lvl="0" marL="457200" rtl="0" algn="l">
              <a:spcBef>
                <a:spcPts val="0"/>
              </a:spcBef>
              <a:spcAft>
                <a:spcPts val="0"/>
              </a:spcAft>
              <a:buClr>
                <a:srgbClr val="024379"/>
              </a:buClr>
              <a:buSzPts val="1700"/>
              <a:buChar char="●"/>
            </a:pPr>
            <a:r>
              <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Fur seal pups (at St. Paul): long-term declining trend</a:t>
            </a:r>
            <a:endParaRPr sz="1700">
              <a:solidFill>
                <a:srgbClr val="024379"/>
              </a:solidFill>
            </a:endParaRPr>
          </a:p>
          <a:p>
            <a:pPr indent="0" lvl="0" marL="0" rtl="0" algn="l">
              <a:spcBef>
                <a:spcPts val="0"/>
              </a:spcBef>
              <a:spcAft>
                <a:spcPts val="0"/>
              </a:spcAft>
              <a:buNone/>
            </a:pPr>
            <a:r>
              <a:t/>
            </a:r>
            <a:endParaRPr sz="1700">
              <a:solidFill>
                <a:srgbClr val="024379"/>
              </a:solidFill>
            </a:endParaRPr>
          </a:p>
          <a:p>
            <a:pPr indent="0" lvl="0" marL="0" rtl="0" algn="l">
              <a:spcBef>
                <a:spcPts val="0"/>
              </a:spcBef>
              <a:spcAft>
                <a:spcPts val="0"/>
              </a:spcAft>
              <a:buNone/>
            </a:pPr>
            <a:r>
              <a:t/>
            </a:r>
            <a:endParaRPr sz="1700">
              <a:solidFill>
                <a:srgbClr val="024379"/>
              </a:solidFill>
            </a:endParaRPr>
          </a:p>
          <a:p>
            <a:pPr indent="0" lvl="0" marL="0" rtl="0" algn="l">
              <a:spcBef>
                <a:spcPts val="0"/>
              </a:spcBef>
              <a:spcAft>
                <a:spcPts val="0"/>
              </a:spcAft>
              <a:buNone/>
            </a:pPr>
            <a:r>
              <a:t/>
            </a:r>
            <a:endParaRPr sz="1700">
              <a:solidFill>
                <a:srgbClr val="024379"/>
              </a:solidFill>
            </a:endParaRPr>
          </a:p>
          <a:p>
            <a:pPr indent="0" lvl="0" marL="0" rtl="0" algn="l">
              <a:spcBef>
                <a:spcPts val="0"/>
              </a:spcBef>
              <a:spcAft>
                <a:spcPts val="0"/>
              </a:spcAft>
              <a:buNone/>
            </a:pPr>
            <a:r>
              <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Seabirds (at Pribilofs): mixed trends with better reproductive success at St. George than St. Paul Island</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Steller sea lions in the Aleutian Islands, particularly in winter. SSL decreasing in Western and Central AI.</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Occasional predators in AI include halibut and Atka mackerel</a:t>
            </a:r>
            <a:endParaRPr sz="1700">
              <a:solidFill>
                <a:srgbClr val="024379"/>
              </a:solidFill>
            </a:endParaRPr>
          </a:p>
        </p:txBody>
      </p:sp>
      <p:sp>
        <p:nvSpPr>
          <p:cNvPr id="192" name="Google Shape;192;p23"/>
          <p:cNvSpPr/>
          <p:nvPr/>
        </p:nvSpPr>
        <p:spPr>
          <a:xfrm>
            <a:off x="7005301" y="3595650"/>
            <a:ext cx="1739460" cy="1508800"/>
          </a:xfrm>
          <a:prstGeom prst="flowChartOffpageConnec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txBox="1"/>
          <p:nvPr/>
        </p:nvSpPr>
        <p:spPr>
          <a:xfrm>
            <a:off x="7191275" y="4592405"/>
            <a:ext cx="13941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PREDATORS</a:t>
            </a:r>
            <a:endParaRPr/>
          </a:p>
        </p:txBody>
      </p:sp>
      <p:sp>
        <p:nvSpPr>
          <p:cNvPr id="194" name="Google Shape;194;p23"/>
          <p:cNvSpPr/>
          <p:nvPr/>
        </p:nvSpPr>
        <p:spPr>
          <a:xfrm>
            <a:off x="8276553" y="3623713"/>
            <a:ext cx="824989" cy="878145"/>
          </a:xfrm>
          <a:custGeom>
            <a:rect b="b" l="l" r="r" t="t"/>
            <a:pathLst>
              <a:path extrusionOk="0" h="1272674" w="1254736">
                <a:moveTo>
                  <a:pt x="22423" y="886319"/>
                </a:moveTo>
                <a:cubicBezTo>
                  <a:pt x="37555" y="853744"/>
                  <a:pt x="71541" y="795158"/>
                  <a:pt x="123749" y="758314"/>
                </a:cubicBezTo>
                <a:cubicBezTo>
                  <a:pt x="197189" y="706210"/>
                  <a:pt x="299703" y="669208"/>
                  <a:pt x="330679" y="665729"/>
                </a:cubicBezTo>
                <a:cubicBezTo>
                  <a:pt x="361655" y="662250"/>
                  <a:pt x="503702" y="640745"/>
                  <a:pt x="550205" y="609277"/>
                </a:cubicBezTo>
                <a:cubicBezTo>
                  <a:pt x="588945" y="583107"/>
                  <a:pt x="627765" y="509103"/>
                  <a:pt x="652482" y="462692"/>
                </a:cubicBezTo>
                <a:cubicBezTo>
                  <a:pt x="657394" y="453441"/>
                  <a:pt x="661751" y="445298"/>
                  <a:pt x="665395" y="438973"/>
                </a:cubicBezTo>
                <a:cubicBezTo>
                  <a:pt x="689162" y="389637"/>
                  <a:pt x="710869" y="337533"/>
                  <a:pt x="735983" y="287327"/>
                </a:cubicBezTo>
                <a:cubicBezTo>
                  <a:pt x="742321" y="274835"/>
                  <a:pt x="748817" y="262448"/>
                  <a:pt x="755472" y="250167"/>
                </a:cubicBezTo>
                <a:cubicBezTo>
                  <a:pt x="766270" y="220146"/>
                  <a:pt x="780887" y="191634"/>
                  <a:pt x="798965" y="165331"/>
                </a:cubicBezTo>
                <a:cubicBezTo>
                  <a:pt x="870265" y="32740"/>
                  <a:pt x="984901" y="-14066"/>
                  <a:pt x="1123778" y="3565"/>
                </a:cubicBezTo>
                <a:cubicBezTo>
                  <a:pt x="1139623" y="5621"/>
                  <a:pt x="1177412" y="34479"/>
                  <a:pt x="1192227" y="41042"/>
                </a:cubicBezTo>
                <a:cubicBezTo>
                  <a:pt x="1209181" y="45311"/>
                  <a:pt x="1244672" y="29024"/>
                  <a:pt x="1254100" y="50846"/>
                </a:cubicBezTo>
                <a:cubicBezTo>
                  <a:pt x="1259091" y="68319"/>
                  <a:pt x="1233502" y="124771"/>
                  <a:pt x="1220509" y="133942"/>
                </a:cubicBezTo>
                <a:cubicBezTo>
                  <a:pt x="1112846" y="225341"/>
                  <a:pt x="1160696" y="322511"/>
                  <a:pt x="1184305" y="438498"/>
                </a:cubicBezTo>
                <a:cubicBezTo>
                  <a:pt x="1201258" y="487518"/>
                  <a:pt x="1192227" y="609831"/>
                  <a:pt x="1174164" y="682491"/>
                </a:cubicBezTo>
                <a:cubicBezTo>
                  <a:pt x="1156101" y="755151"/>
                  <a:pt x="1127581" y="839355"/>
                  <a:pt x="1115539" y="854535"/>
                </a:cubicBezTo>
                <a:cubicBezTo>
                  <a:pt x="1109800" y="861063"/>
                  <a:pt x="1104952" y="868321"/>
                  <a:pt x="1101121" y="876120"/>
                </a:cubicBezTo>
                <a:cubicBezTo>
                  <a:pt x="1101121" y="876120"/>
                  <a:pt x="1117837" y="899285"/>
                  <a:pt x="1133364" y="923558"/>
                </a:cubicBezTo>
                <a:cubicBezTo>
                  <a:pt x="1148892" y="947831"/>
                  <a:pt x="1167985" y="955184"/>
                  <a:pt x="1204665" y="964751"/>
                </a:cubicBezTo>
                <a:cubicBezTo>
                  <a:pt x="1236354" y="983014"/>
                  <a:pt x="1060638" y="984675"/>
                  <a:pt x="1041783" y="978033"/>
                </a:cubicBezTo>
                <a:cubicBezTo>
                  <a:pt x="1022928" y="971392"/>
                  <a:pt x="1027364" y="956844"/>
                  <a:pt x="1027364" y="956844"/>
                </a:cubicBezTo>
                <a:cubicBezTo>
                  <a:pt x="1009486" y="969576"/>
                  <a:pt x="990471" y="980639"/>
                  <a:pt x="970561" y="989893"/>
                </a:cubicBezTo>
                <a:cubicBezTo>
                  <a:pt x="948221" y="1000251"/>
                  <a:pt x="934436" y="1008552"/>
                  <a:pt x="932693" y="1008789"/>
                </a:cubicBezTo>
                <a:cubicBezTo>
                  <a:pt x="933723" y="1009343"/>
                  <a:pt x="939585" y="1084375"/>
                  <a:pt x="894032" y="1104299"/>
                </a:cubicBezTo>
                <a:cubicBezTo>
                  <a:pt x="848479" y="1124224"/>
                  <a:pt x="714989" y="1207083"/>
                  <a:pt x="689004" y="1210562"/>
                </a:cubicBezTo>
                <a:cubicBezTo>
                  <a:pt x="663019" y="1214041"/>
                  <a:pt x="582053" y="1219101"/>
                  <a:pt x="578092" y="1215227"/>
                </a:cubicBezTo>
                <a:cubicBezTo>
                  <a:pt x="574131" y="1211352"/>
                  <a:pt x="590134" y="1191507"/>
                  <a:pt x="604790" y="1181466"/>
                </a:cubicBezTo>
                <a:cubicBezTo>
                  <a:pt x="611616" y="1177378"/>
                  <a:pt x="617785" y="1172288"/>
                  <a:pt x="623090" y="1166365"/>
                </a:cubicBezTo>
                <a:cubicBezTo>
                  <a:pt x="631893" y="1155042"/>
                  <a:pt x="641618" y="1144464"/>
                  <a:pt x="652165" y="1134739"/>
                </a:cubicBezTo>
                <a:cubicBezTo>
                  <a:pt x="675219" y="1111969"/>
                  <a:pt x="688845" y="1109597"/>
                  <a:pt x="688845" y="1109597"/>
                </a:cubicBezTo>
                <a:cubicBezTo>
                  <a:pt x="691361" y="1099668"/>
                  <a:pt x="696254" y="1090497"/>
                  <a:pt x="703105" y="1082873"/>
                </a:cubicBezTo>
                <a:cubicBezTo>
                  <a:pt x="708844" y="1077291"/>
                  <a:pt x="713728" y="1070897"/>
                  <a:pt x="717603" y="1063897"/>
                </a:cubicBezTo>
                <a:lnTo>
                  <a:pt x="724575" y="1043499"/>
                </a:lnTo>
                <a:cubicBezTo>
                  <a:pt x="731546" y="1023179"/>
                  <a:pt x="750322" y="1018673"/>
                  <a:pt x="750085" y="1012268"/>
                </a:cubicBezTo>
                <a:cubicBezTo>
                  <a:pt x="749847" y="1005864"/>
                  <a:pt x="737250" y="996930"/>
                  <a:pt x="731229" y="998511"/>
                </a:cubicBezTo>
                <a:cubicBezTo>
                  <a:pt x="585380" y="1052828"/>
                  <a:pt x="518912" y="1039546"/>
                  <a:pt x="277600" y="1018040"/>
                </a:cubicBezTo>
                <a:cubicBezTo>
                  <a:pt x="248367" y="1018040"/>
                  <a:pt x="223332" y="1024207"/>
                  <a:pt x="200833" y="1022784"/>
                </a:cubicBezTo>
                <a:cubicBezTo>
                  <a:pt x="197823" y="1029810"/>
                  <a:pt x="200674" y="1037967"/>
                  <a:pt x="207408" y="1041601"/>
                </a:cubicBezTo>
                <a:cubicBezTo>
                  <a:pt x="217311" y="1047768"/>
                  <a:pt x="318320" y="1070460"/>
                  <a:pt x="367359" y="1104457"/>
                </a:cubicBezTo>
                <a:cubicBezTo>
                  <a:pt x="416398" y="1138455"/>
                  <a:pt x="475578" y="1146282"/>
                  <a:pt x="475578" y="1165653"/>
                </a:cubicBezTo>
                <a:cubicBezTo>
                  <a:pt x="475578" y="1185024"/>
                  <a:pt x="453474" y="1178541"/>
                  <a:pt x="463456" y="1187949"/>
                </a:cubicBezTo>
                <a:cubicBezTo>
                  <a:pt x="473439" y="1197358"/>
                  <a:pt x="457990" y="1224082"/>
                  <a:pt x="448325" y="1224398"/>
                </a:cubicBezTo>
                <a:cubicBezTo>
                  <a:pt x="438660" y="1224714"/>
                  <a:pt x="432480" y="1218231"/>
                  <a:pt x="435808" y="1230960"/>
                </a:cubicBezTo>
                <a:cubicBezTo>
                  <a:pt x="439135" y="1243690"/>
                  <a:pt x="429628" y="1238867"/>
                  <a:pt x="415210" y="1246773"/>
                </a:cubicBezTo>
                <a:cubicBezTo>
                  <a:pt x="407287" y="1250885"/>
                  <a:pt x="411249" y="1284171"/>
                  <a:pt x="394691" y="1268516"/>
                </a:cubicBezTo>
                <a:cubicBezTo>
                  <a:pt x="378134" y="1252861"/>
                  <a:pt x="233077" y="1143752"/>
                  <a:pt x="183879" y="1116238"/>
                </a:cubicBezTo>
                <a:cubicBezTo>
                  <a:pt x="134682" y="1088724"/>
                  <a:pt x="89763" y="1096551"/>
                  <a:pt x="82633" y="1074255"/>
                </a:cubicBezTo>
                <a:cubicBezTo>
                  <a:pt x="75502" y="1051959"/>
                  <a:pt x="68531" y="1017328"/>
                  <a:pt x="55697" y="1017724"/>
                </a:cubicBezTo>
                <a:cubicBezTo>
                  <a:pt x="42863" y="1018119"/>
                  <a:pt x="40407" y="1043499"/>
                  <a:pt x="21076" y="1043499"/>
                </a:cubicBezTo>
                <a:cubicBezTo>
                  <a:pt x="1746" y="1043499"/>
                  <a:pt x="241" y="1015668"/>
                  <a:pt x="241" y="1015668"/>
                </a:cubicBezTo>
                <a:cubicBezTo>
                  <a:pt x="-1581" y="974792"/>
                  <a:pt x="7054" y="918893"/>
                  <a:pt x="22186" y="886319"/>
                </a:cubicBezTo>
              </a:path>
            </a:pathLst>
          </a:custGeom>
          <a:solidFill>
            <a:srgbClr val="C36F4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sp>
        <p:nvSpPr>
          <p:cNvPr id="195" name="Google Shape;195;p23"/>
          <p:cNvSpPr/>
          <p:nvPr/>
        </p:nvSpPr>
        <p:spPr>
          <a:xfrm>
            <a:off x="7005298" y="3623714"/>
            <a:ext cx="760201" cy="589748"/>
          </a:xfrm>
          <a:custGeom>
            <a:rect b="b" l="l" r="r" t="t"/>
            <a:pathLst>
              <a:path extrusionOk="0" h="1562247" w="2097107">
                <a:moveTo>
                  <a:pt x="0" y="555556"/>
                </a:moveTo>
                <a:cubicBezTo>
                  <a:pt x="9972" y="508389"/>
                  <a:pt x="112391" y="518362"/>
                  <a:pt x="146620" y="513780"/>
                </a:cubicBezTo>
                <a:cubicBezTo>
                  <a:pt x="209418" y="505425"/>
                  <a:pt x="256585" y="474160"/>
                  <a:pt x="311567" y="445591"/>
                </a:cubicBezTo>
                <a:cubicBezTo>
                  <a:pt x="427731" y="385218"/>
                  <a:pt x="543356" y="440739"/>
                  <a:pt x="646313" y="500843"/>
                </a:cubicBezTo>
                <a:cubicBezTo>
                  <a:pt x="699409" y="531838"/>
                  <a:pt x="755200" y="539923"/>
                  <a:pt x="815842" y="538576"/>
                </a:cubicBezTo>
                <a:cubicBezTo>
                  <a:pt x="847376" y="537767"/>
                  <a:pt x="880258" y="508928"/>
                  <a:pt x="906671" y="492757"/>
                </a:cubicBezTo>
                <a:cubicBezTo>
                  <a:pt x="934162" y="475777"/>
                  <a:pt x="961384" y="458528"/>
                  <a:pt x="988066" y="440200"/>
                </a:cubicBezTo>
                <a:cubicBezTo>
                  <a:pt x="1012862" y="423490"/>
                  <a:pt x="1038197" y="406780"/>
                  <a:pt x="1060837" y="387374"/>
                </a:cubicBezTo>
                <a:cubicBezTo>
                  <a:pt x="1069731" y="379558"/>
                  <a:pt x="1085903" y="369047"/>
                  <a:pt x="1090484" y="357727"/>
                </a:cubicBezTo>
                <a:cubicBezTo>
                  <a:pt x="1094797" y="347215"/>
                  <a:pt x="1090754" y="327810"/>
                  <a:pt x="1088867" y="316490"/>
                </a:cubicBezTo>
                <a:cubicBezTo>
                  <a:pt x="1083746" y="285226"/>
                  <a:pt x="1070809" y="257465"/>
                  <a:pt x="1061107" y="227548"/>
                </a:cubicBezTo>
                <a:cubicBezTo>
                  <a:pt x="1054908" y="208681"/>
                  <a:pt x="1053021" y="201674"/>
                  <a:pt x="1070809" y="192510"/>
                </a:cubicBezTo>
                <a:cubicBezTo>
                  <a:pt x="1083207" y="186042"/>
                  <a:pt x="1095605" y="180651"/>
                  <a:pt x="1108542" y="175261"/>
                </a:cubicBezTo>
                <a:cubicBezTo>
                  <a:pt x="1168107" y="150734"/>
                  <a:pt x="1233331" y="141840"/>
                  <a:pt x="1295321" y="126477"/>
                </a:cubicBezTo>
                <a:cubicBezTo>
                  <a:pt x="1355424" y="111654"/>
                  <a:pt x="1414180" y="92518"/>
                  <a:pt x="1474553" y="78502"/>
                </a:cubicBezTo>
                <a:cubicBezTo>
                  <a:pt x="1601767" y="48855"/>
                  <a:pt x="1731407" y="27563"/>
                  <a:pt x="1861316" y="15165"/>
                </a:cubicBezTo>
                <a:cubicBezTo>
                  <a:pt x="1926001" y="9235"/>
                  <a:pt x="1990686" y="4115"/>
                  <a:pt x="2055641" y="1958"/>
                </a:cubicBezTo>
                <a:cubicBezTo>
                  <a:pt x="2064805" y="1689"/>
                  <a:pt x="2093374" y="-3702"/>
                  <a:pt x="2096609" y="4654"/>
                </a:cubicBezTo>
                <a:cubicBezTo>
                  <a:pt x="2100112" y="13548"/>
                  <a:pt x="2084210" y="25946"/>
                  <a:pt x="2078820" y="30528"/>
                </a:cubicBezTo>
                <a:cubicBezTo>
                  <a:pt x="2056180" y="49664"/>
                  <a:pt x="2029767" y="64487"/>
                  <a:pt x="2002815" y="76616"/>
                </a:cubicBezTo>
                <a:cubicBezTo>
                  <a:pt x="1944868" y="103029"/>
                  <a:pt x="1886651" y="128903"/>
                  <a:pt x="1828704" y="154777"/>
                </a:cubicBezTo>
                <a:cubicBezTo>
                  <a:pt x="1770757" y="181190"/>
                  <a:pt x="1706880" y="186850"/>
                  <a:pt x="1645160" y="201135"/>
                </a:cubicBezTo>
                <a:cubicBezTo>
                  <a:pt x="1615243" y="207873"/>
                  <a:pt x="1587213" y="219462"/>
                  <a:pt x="1561339" y="236173"/>
                </a:cubicBezTo>
                <a:cubicBezTo>
                  <a:pt x="1538429" y="250996"/>
                  <a:pt x="1530344" y="272288"/>
                  <a:pt x="1520910" y="297084"/>
                </a:cubicBezTo>
                <a:cubicBezTo>
                  <a:pt x="1499888" y="352875"/>
                  <a:pt x="1486142" y="423760"/>
                  <a:pt x="1435203" y="460415"/>
                </a:cubicBezTo>
                <a:cubicBezTo>
                  <a:pt x="1415258" y="474699"/>
                  <a:pt x="1380220" y="489253"/>
                  <a:pt x="1391001" y="516745"/>
                </a:cubicBezTo>
                <a:cubicBezTo>
                  <a:pt x="1395852" y="529143"/>
                  <a:pt x="1404208" y="543427"/>
                  <a:pt x="1403668" y="557173"/>
                </a:cubicBezTo>
                <a:cubicBezTo>
                  <a:pt x="1403129" y="568762"/>
                  <a:pt x="1396391" y="572266"/>
                  <a:pt x="1391001" y="581430"/>
                </a:cubicBezTo>
                <a:cubicBezTo>
                  <a:pt x="1380759" y="598679"/>
                  <a:pt x="1401512" y="606226"/>
                  <a:pt x="1391001" y="622128"/>
                </a:cubicBezTo>
                <a:cubicBezTo>
                  <a:pt x="1384533" y="632100"/>
                  <a:pt x="1368092" y="637221"/>
                  <a:pt x="1358119" y="642072"/>
                </a:cubicBezTo>
                <a:cubicBezTo>
                  <a:pt x="1343835" y="649080"/>
                  <a:pt x="1341409" y="648271"/>
                  <a:pt x="1344643" y="662286"/>
                </a:cubicBezTo>
                <a:cubicBezTo>
                  <a:pt x="1350573" y="686813"/>
                  <a:pt x="1355155" y="690316"/>
                  <a:pt x="1324699" y="690316"/>
                </a:cubicBezTo>
                <a:cubicBezTo>
                  <a:pt x="1293973" y="687621"/>
                  <a:pt x="1264056" y="679536"/>
                  <a:pt x="1233600" y="675223"/>
                </a:cubicBezTo>
                <a:cubicBezTo>
                  <a:pt x="1230366" y="674684"/>
                  <a:pt x="1203953" y="669294"/>
                  <a:pt x="1203414" y="674954"/>
                </a:cubicBezTo>
                <a:cubicBezTo>
                  <a:pt x="1202605" y="681692"/>
                  <a:pt x="1233870" y="692203"/>
                  <a:pt x="1237913" y="693820"/>
                </a:cubicBezTo>
                <a:cubicBezTo>
                  <a:pt x="1292626" y="717269"/>
                  <a:pt x="1344374" y="746377"/>
                  <a:pt x="1392079" y="782223"/>
                </a:cubicBezTo>
                <a:cubicBezTo>
                  <a:pt x="1415797" y="800012"/>
                  <a:pt x="1438437" y="819956"/>
                  <a:pt x="1458920" y="841518"/>
                </a:cubicBezTo>
                <a:cubicBezTo>
                  <a:pt x="1479674" y="863349"/>
                  <a:pt x="1496923" y="889762"/>
                  <a:pt x="1518215" y="910516"/>
                </a:cubicBezTo>
                <a:cubicBezTo>
                  <a:pt x="1529535" y="921566"/>
                  <a:pt x="1540316" y="919949"/>
                  <a:pt x="1556757" y="922644"/>
                </a:cubicBezTo>
                <a:cubicBezTo>
                  <a:pt x="1571311" y="924800"/>
                  <a:pt x="1585865" y="928034"/>
                  <a:pt x="1600419" y="930730"/>
                </a:cubicBezTo>
                <a:cubicBezTo>
                  <a:pt x="1630606" y="936659"/>
                  <a:pt x="1660253" y="943397"/>
                  <a:pt x="1690709" y="948249"/>
                </a:cubicBezTo>
                <a:cubicBezTo>
                  <a:pt x="1718470" y="952561"/>
                  <a:pt x="1742457" y="959569"/>
                  <a:pt x="1741379" y="991103"/>
                </a:cubicBezTo>
                <a:cubicBezTo>
                  <a:pt x="1740301" y="1021559"/>
                  <a:pt x="1721434" y="1048511"/>
                  <a:pt x="1697717" y="1066569"/>
                </a:cubicBezTo>
                <a:cubicBezTo>
                  <a:pt x="1739223" y="1076271"/>
                  <a:pt x="1782346" y="1087861"/>
                  <a:pt x="1819540" y="1109423"/>
                </a:cubicBezTo>
                <a:cubicBezTo>
                  <a:pt x="1835173" y="1118586"/>
                  <a:pt x="1851344" y="1129906"/>
                  <a:pt x="1859699" y="1146617"/>
                </a:cubicBezTo>
                <a:cubicBezTo>
                  <a:pt x="1867246" y="1161710"/>
                  <a:pt x="1868863" y="1186506"/>
                  <a:pt x="1845954" y="1183810"/>
                </a:cubicBezTo>
                <a:cubicBezTo>
                  <a:pt x="1817923" y="1181115"/>
                  <a:pt x="1790702" y="1167909"/>
                  <a:pt x="1763749" y="1159823"/>
                </a:cubicBezTo>
                <a:cubicBezTo>
                  <a:pt x="1736528" y="1151468"/>
                  <a:pt x="1709845" y="1147695"/>
                  <a:pt x="1681545" y="1148234"/>
                </a:cubicBezTo>
                <a:cubicBezTo>
                  <a:pt x="1655132" y="1148234"/>
                  <a:pt x="1628180" y="1150390"/>
                  <a:pt x="1602036" y="1147156"/>
                </a:cubicBezTo>
                <a:cubicBezTo>
                  <a:pt x="1574545" y="1143921"/>
                  <a:pt x="1554331" y="1132601"/>
                  <a:pt x="1529535" y="1121551"/>
                </a:cubicBezTo>
                <a:cubicBezTo>
                  <a:pt x="1488837" y="1103493"/>
                  <a:pt x="1427656" y="1119934"/>
                  <a:pt x="1383993" y="1122899"/>
                </a:cubicBezTo>
                <a:cubicBezTo>
                  <a:pt x="1267830" y="1130984"/>
                  <a:pt x="1154361" y="1131793"/>
                  <a:pt x="1041162" y="1098911"/>
                </a:cubicBezTo>
                <a:cubicBezTo>
                  <a:pt x="986719" y="1083009"/>
                  <a:pt x="933623" y="1062256"/>
                  <a:pt x="882414" y="1037730"/>
                </a:cubicBezTo>
                <a:cubicBezTo>
                  <a:pt x="856540" y="1025332"/>
                  <a:pt x="831205" y="1012395"/>
                  <a:pt x="805331" y="999997"/>
                </a:cubicBezTo>
                <a:cubicBezTo>
                  <a:pt x="794819" y="994876"/>
                  <a:pt x="781882" y="985712"/>
                  <a:pt x="770023" y="983286"/>
                </a:cubicBezTo>
                <a:cubicBezTo>
                  <a:pt x="757895" y="980861"/>
                  <a:pt x="764633" y="980591"/>
                  <a:pt x="753313" y="987868"/>
                </a:cubicBezTo>
                <a:cubicBezTo>
                  <a:pt x="747922" y="991372"/>
                  <a:pt x="741454" y="998110"/>
                  <a:pt x="737142" y="1002692"/>
                </a:cubicBezTo>
                <a:cubicBezTo>
                  <a:pt x="720701" y="1019672"/>
                  <a:pt x="716658" y="1042042"/>
                  <a:pt x="706147" y="1062526"/>
                </a:cubicBezTo>
                <a:cubicBezTo>
                  <a:pt x="694288" y="1085435"/>
                  <a:pt x="691323" y="1099989"/>
                  <a:pt x="696983" y="1125863"/>
                </a:cubicBezTo>
                <a:cubicBezTo>
                  <a:pt x="702912" y="1153894"/>
                  <a:pt x="708842" y="1181115"/>
                  <a:pt x="710459" y="1209954"/>
                </a:cubicBezTo>
                <a:cubicBezTo>
                  <a:pt x="710998" y="1219118"/>
                  <a:pt x="714771" y="1238254"/>
                  <a:pt x="710459" y="1246070"/>
                </a:cubicBezTo>
                <a:cubicBezTo>
                  <a:pt x="707225" y="1251999"/>
                  <a:pt x="698330" y="1252808"/>
                  <a:pt x="695096" y="1260624"/>
                </a:cubicBezTo>
                <a:cubicBezTo>
                  <a:pt x="690514" y="1271675"/>
                  <a:pt x="697252" y="1287576"/>
                  <a:pt x="691862" y="1299166"/>
                </a:cubicBezTo>
                <a:cubicBezTo>
                  <a:pt x="686741" y="1310216"/>
                  <a:pt x="677308" y="1306173"/>
                  <a:pt x="670570" y="1313989"/>
                </a:cubicBezTo>
                <a:cubicBezTo>
                  <a:pt x="660058" y="1326657"/>
                  <a:pt x="682159" y="1349836"/>
                  <a:pt x="666527" y="1365738"/>
                </a:cubicBezTo>
                <a:cubicBezTo>
                  <a:pt x="658980" y="1373554"/>
                  <a:pt x="656016" y="1366546"/>
                  <a:pt x="654398" y="1378675"/>
                </a:cubicBezTo>
                <a:cubicBezTo>
                  <a:pt x="652242" y="1393498"/>
                  <a:pt x="659250" y="1393229"/>
                  <a:pt x="651164" y="1406974"/>
                </a:cubicBezTo>
                <a:cubicBezTo>
                  <a:pt x="643618" y="1419372"/>
                  <a:pt x="641731" y="1423146"/>
                  <a:pt x="639844" y="1437161"/>
                </a:cubicBezTo>
                <a:cubicBezTo>
                  <a:pt x="638497" y="1446594"/>
                  <a:pt x="637688" y="1458723"/>
                  <a:pt x="624212" y="1456836"/>
                </a:cubicBezTo>
                <a:cubicBezTo>
                  <a:pt x="621247" y="1456836"/>
                  <a:pt x="618283" y="1456836"/>
                  <a:pt x="615587" y="1456836"/>
                </a:cubicBezTo>
                <a:cubicBezTo>
                  <a:pt x="591330" y="1458723"/>
                  <a:pt x="621517" y="1513435"/>
                  <a:pt x="598068" y="1516131"/>
                </a:cubicBezTo>
                <a:cubicBezTo>
                  <a:pt x="581897" y="1508314"/>
                  <a:pt x="572194" y="1496186"/>
                  <a:pt x="573542" y="1519095"/>
                </a:cubicBezTo>
                <a:cubicBezTo>
                  <a:pt x="574620" y="1539309"/>
                  <a:pt x="577585" y="1542274"/>
                  <a:pt x="554945" y="1542274"/>
                </a:cubicBezTo>
                <a:cubicBezTo>
                  <a:pt x="542277" y="1545778"/>
                  <a:pt x="552519" y="1571113"/>
                  <a:pt x="528532" y="1558984"/>
                </a:cubicBezTo>
                <a:cubicBezTo>
                  <a:pt x="516942" y="1553055"/>
                  <a:pt x="505623" y="1534189"/>
                  <a:pt x="496728" y="1524755"/>
                </a:cubicBezTo>
                <a:cubicBezTo>
                  <a:pt x="487834" y="1515052"/>
                  <a:pt x="479209" y="1505350"/>
                  <a:pt x="470585" y="1495377"/>
                </a:cubicBezTo>
                <a:cubicBezTo>
                  <a:pt x="436086" y="1454949"/>
                  <a:pt x="403743" y="1413443"/>
                  <a:pt x="382990" y="1364120"/>
                </a:cubicBezTo>
                <a:cubicBezTo>
                  <a:pt x="339328" y="1260894"/>
                  <a:pt x="337980" y="1142304"/>
                  <a:pt x="336632" y="1032070"/>
                </a:cubicBezTo>
                <a:cubicBezTo>
                  <a:pt x="336093" y="987599"/>
                  <a:pt x="325852" y="908090"/>
                  <a:pt x="373018" y="884372"/>
                </a:cubicBezTo>
                <a:cubicBezTo>
                  <a:pt x="420993" y="860115"/>
                  <a:pt x="477592" y="850412"/>
                  <a:pt x="527723" y="830737"/>
                </a:cubicBezTo>
                <a:cubicBezTo>
                  <a:pt x="546859" y="823191"/>
                  <a:pt x="583514" y="820495"/>
                  <a:pt x="572464" y="790039"/>
                </a:cubicBezTo>
                <a:cubicBezTo>
                  <a:pt x="564648" y="768478"/>
                  <a:pt x="526915" y="743412"/>
                  <a:pt x="510474" y="726702"/>
                </a:cubicBezTo>
                <a:cubicBezTo>
                  <a:pt x="471124" y="687352"/>
                  <a:pt x="424766" y="664442"/>
                  <a:pt x="373557" y="643150"/>
                </a:cubicBezTo>
                <a:cubicBezTo>
                  <a:pt x="256046" y="595175"/>
                  <a:pt x="126675" y="561755"/>
                  <a:pt x="0" y="555556"/>
                </a:cubicBezTo>
                <a:lnTo>
                  <a:pt x="0" y="555556"/>
                </a:lnTo>
                <a:close/>
              </a:path>
            </a:pathLst>
          </a:custGeom>
          <a:solidFill>
            <a:srgbClr val="C27B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FFFFFF"/>
              </a:solidFill>
              <a:latin typeface="Cambria"/>
              <a:ea typeface="Cambria"/>
              <a:cs typeface="Cambria"/>
              <a:sym typeface="Cambria"/>
            </a:endParaRPr>
          </a:p>
        </p:txBody>
      </p:sp>
      <p:sp>
        <p:nvSpPr>
          <p:cNvPr id="196" name="Google Shape;196;p23"/>
          <p:cNvSpPr/>
          <p:nvPr/>
        </p:nvSpPr>
        <p:spPr>
          <a:xfrm>
            <a:off x="7114154" y="4040520"/>
            <a:ext cx="1519219" cy="534181"/>
          </a:xfrm>
          <a:custGeom>
            <a:rect b="b" l="l" r="r" t="t"/>
            <a:pathLst>
              <a:path extrusionOk="0" h="1118704" w="3069129">
                <a:moveTo>
                  <a:pt x="1358488" y="926257"/>
                </a:moveTo>
                <a:lnTo>
                  <a:pt x="1358488" y="927283"/>
                </a:lnTo>
                <a:lnTo>
                  <a:pt x="1358488" y="926257"/>
                </a:lnTo>
                <a:close/>
                <a:moveTo>
                  <a:pt x="1850338" y="0"/>
                </a:moveTo>
                <a:cubicBezTo>
                  <a:pt x="1814949" y="39492"/>
                  <a:pt x="1763661" y="94882"/>
                  <a:pt x="1750839" y="152325"/>
                </a:cubicBezTo>
                <a:cubicBezTo>
                  <a:pt x="1741095" y="197971"/>
                  <a:pt x="1766226" y="292853"/>
                  <a:pt x="1711348" y="315933"/>
                </a:cubicBezTo>
                <a:cubicBezTo>
                  <a:pt x="1649802" y="341577"/>
                  <a:pt x="1547227" y="253362"/>
                  <a:pt x="1500555" y="223102"/>
                </a:cubicBezTo>
                <a:cubicBezTo>
                  <a:pt x="1445164" y="186687"/>
                  <a:pt x="1402595" y="146170"/>
                  <a:pt x="1335409" y="170275"/>
                </a:cubicBezTo>
                <a:cubicBezTo>
                  <a:pt x="1282069" y="189765"/>
                  <a:pt x="1244629" y="224640"/>
                  <a:pt x="1190264" y="247207"/>
                </a:cubicBezTo>
                <a:cubicBezTo>
                  <a:pt x="1158466" y="260029"/>
                  <a:pt x="1078970" y="303624"/>
                  <a:pt x="1078457" y="341064"/>
                </a:cubicBezTo>
                <a:cubicBezTo>
                  <a:pt x="1078457" y="363630"/>
                  <a:pt x="1111794" y="348757"/>
                  <a:pt x="1095895" y="378504"/>
                </a:cubicBezTo>
                <a:cubicBezTo>
                  <a:pt x="1083586" y="401583"/>
                  <a:pt x="1049736" y="392351"/>
                  <a:pt x="1029733" y="387736"/>
                </a:cubicBezTo>
                <a:cubicBezTo>
                  <a:pt x="939467" y="367733"/>
                  <a:pt x="875357" y="292340"/>
                  <a:pt x="806119" y="236949"/>
                </a:cubicBezTo>
                <a:cubicBezTo>
                  <a:pt x="781501" y="217460"/>
                  <a:pt x="745086" y="179507"/>
                  <a:pt x="711749" y="177456"/>
                </a:cubicBezTo>
                <a:cubicBezTo>
                  <a:pt x="673283" y="175404"/>
                  <a:pt x="648152" y="215409"/>
                  <a:pt x="624047" y="240027"/>
                </a:cubicBezTo>
                <a:cubicBezTo>
                  <a:pt x="595839" y="268748"/>
                  <a:pt x="551219" y="302598"/>
                  <a:pt x="536858" y="342089"/>
                </a:cubicBezTo>
                <a:cubicBezTo>
                  <a:pt x="520959" y="385171"/>
                  <a:pt x="546090" y="385171"/>
                  <a:pt x="565579" y="422611"/>
                </a:cubicBezTo>
                <a:cubicBezTo>
                  <a:pt x="439411" y="449281"/>
                  <a:pt x="284522" y="293879"/>
                  <a:pt x="181947" y="234898"/>
                </a:cubicBezTo>
                <a:cubicBezTo>
                  <a:pt x="147584" y="214896"/>
                  <a:pt x="88603" y="172327"/>
                  <a:pt x="51163" y="199509"/>
                </a:cubicBezTo>
                <a:cubicBezTo>
                  <a:pt x="8081" y="230282"/>
                  <a:pt x="2952" y="346705"/>
                  <a:pt x="901" y="393377"/>
                </a:cubicBezTo>
                <a:cubicBezTo>
                  <a:pt x="-4228" y="517494"/>
                  <a:pt x="11671" y="624685"/>
                  <a:pt x="71165" y="740595"/>
                </a:cubicBezTo>
                <a:cubicBezTo>
                  <a:pt x="91167" y="779574"/>
                  <a:pt x="121427" y="843171"/>
                  <a:pt x="171689" y="823682"/>
                </a:cubicBezTo>
                <a:cubicBezTo>
                  <a:pt x="220412" y="804705"/>
                  <a:pt x="275803" y="725209"/>
                  <a:pt x="314782" y="689820"/>
                </a:cubicBezTo>
                <a:cubicBezTo>
                  <a:pt x="364531" y="644687"/>
                  <a:pt x="416332" y="601605"/>
                  <a:pt x="480954" y="581090"/>
                </a:cubicBezTo>
                <a:cubicBezTo>
                  <a:pt x="498392" y="575449"/>
                  <a:pt x="534806" y="560575"/>
                  <a:pt x="549680" y="573910"/>
                </a:cubicBezTo>
                <a:cubicBezTo>
                  <a:pt x="559425" y="582629"/>
                  <a:pt x="571734" y="655971"/>
                  <a:pt x="579427" y="674947"/>
                </a:cubicBezTo>
                <a:cubicBezTo>
                  <a:pt x="597890" y="719567"/>
                  <a:pt x="603532" y="769316"/>
                  <a:pt x="653281" y="775471"/>
                </a:cubicBezTo>
                <a:cubicBezTo>
                  <a:pt x="705082" y="782138"/>
                  <a:pt x="743035" y="747776"/>
                  <a:pt x="790219" y="736492"/>
                </a:cubicBezTo>
                <a:cubicBezTo>
                  <a:pt x="897411" y="710336"/>
                  <a:pt x="1036401" y="669818"/>
                  <a:pt x="1097946" y="783164"/>
                </a:cubicBezTo>
                <a:cubicBezTo>
                  <a:pt x="1119487" y="823169"/>
                  <a:pt x="1120000" y="895484"/>
                  <a:pt x="1156927" y="923180"/>
                </a:cubicBezTo>
                <a:cubicBezTo>
                  <a:pt x="1198470" y="953952"/>
                  <a:pt x="1283095" y="930873"/>
                  <a:pt x="1329254" y="928309"/>
                </a:cubicBezTo>
                <a:cubicBezTo>
                  <a:pt x="1389773" y="925231"/>
                  <a:pt x="1448242" y="931386"/>
                  <a:pt x="1507735" y="932924"/>
                </a:cubicBezTo>
                <a:cubicBezTo>
                  <a:pt x="1572871" y="934463"/>
                  <a:pt x="1630826" y="969852"/>
                  <a:pt x="1696474" y="982161"/>
                </a:cubicBezTo>
                <a:cubicBezTo>
                  <a:pt x="1775457" y="997034"/>
                  <a:pt x="1855466" y="1002676"/>
                  <a:pt x="1935988" y="1002676"/>
                </a:cubicBezTo>
                <a:cubicBezTo>
                  <a:pt x="2014971" y="1002676"/>
                  <a:pt x="2109341" y="982161"/>
                  <a:pt x="2186272" y="997547"/>
                </a:cubicBezTo>
                <a:cubicBezTo>
                  <a:pt x="2178579" y="1043706"/>
                  <a:pt x="2201146" y="1138588"/>
                  <a:pt x="2263717" y="1114996"/>
                </a:cubicBezTo>
                <a:cubicBezTo>
                  <a:pt x="2342187" y="1085762"/>
                  <a:pt x="2306799" y="980109"/>
                  <a:pt x="2348855" y="940618"/>
                </a:cubicBezTo>
                <a:cubicBezTo>
                  <a:pt x="2373473" y="917025"/>
                  <a:pt x="2436044" y="910358"/>
                  <a:pt x="2467842" y="901639"/>
                </a:cubicBezTo>
                <a:cubicBezTo>
                  <a:pt x="2515540" y="888817"/>
                  <a:pt x="2563750" y="880611"/>
                  <a:pt x="2612474" y="871892"/>
                </a:cubicBezTo>
                <a:cubicBezTo>
                  <a:pt x="2710946" y="854454"/>
                  <a:pt x="2805316" y="845222"/>
                  <a:pt x="2894043" y="798550"/>
                </a:cubicBezTo>
                <a:cubicBezTo>
                  <a:pt x="2910456" y="789832"/>
                  <a:pt x="2953024" y="760598"/>
                  <a:pt x="2971488" y="785216"/>
                </a:cubicBezTo>
                <a:cubicBezTo>
                  <a:pt x="2986874" y="805731"/>
                  <a:pt x="2956102" y="844197"/>
                  <a:pt x="2940715" y="853941"/>
                </a:cubicBezTo>
                <a:cubicBezTo>
                  <a:pt x="2972514" y="847274"/>
                  <a:pt x="2973539" y="829836"/>
                  <a:pt x="2984823" y="804705"/>
                </a:cubicBezTo>
                <a:cubicBezTo>
                  <a:pt x="2990977" y="790857"/>
                  <a:pt x="3011493" y="760598"/>
                  <a:pt x="3013544" y="745724"/>
                </a:cubicBezTo>
                <a:cubicBezTo>
                  <a:pt x="3020212" y="687256"/>
                  <a:pt x="2949434" y="710848"/>
                  <a:pt x="2916097" y="689820"/>
                </a:cubicBezTo>
                <a:cubicBezTo>
                  <a:pt x="2957640" y="663664"/>
                  <a:pt x="3113042" y="656483"/>
                  <a:pt x="3057139" y="573397"/>
                </a:cubicBezTo>
                <a:cubicBezTo>
                  <a:pt x="3030982" y="534419"/>
                  <a:pt x="2962256" y="518519"/>
                  <a:pt x="2921226" y="499030"/>
                </a:cubicBezTo>
                <a:cubicBezTo>
                  <a:pt x="2865322" y="472360"/>
                  <a:pt x="2812496" y="444152"/>
                  <a:pt x="2759157" y="413892"/>
                </a:cubicBezTo>
                <a:cubicBezTo>
                  <a:pt x="2649914" y="351834"/>
                  <a:pt x="2521182" y="306701"/>
                  <a:pt x="2394501" y="297469"/>
                </a:cubicBezTo>
                <a:cubicBezTo>
                  <a:pt x="2275000" y="288750"/>
                  <a:pt x="2164732" y="308752"/>
                  <a:pt x="2072926" y="218999"/>
                </a:cubicBezTo>
                <a:cubicBezTo>
                  <a:pt x="2009843" y="156941"/>
                  <a:pt x="1942656" y="22567"/>
                  <a:pt x="1850338" y="0"/>
                </a:cubicBezTo>
                <a:close/>
              </a:path>
            </a:pathLst>
          </a:custGeom>
          <a:solidFill>
            <a:srgbClr val="E6CD1F">
              <a:alpha val="6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Cambria"/>
              <a:ea typeface="Cambria"/>
              <a:cs typeface="Cambria"/>
              <a:sym typeface="Cambria"/>
            </a:endParaRPr>
          </a:p>
        </p:txBody>
      </p:sp>
      <p:pic>
        <p:nvPicPr>
          <p:cNvPr id="197" name="Google Shape;197;p23"/>
          <p:cNvPicPr preferRelativeResize="0"/>
          <p:nvPr/>
        </p:nvPicPr>
        <p:blipFill>
          <a:blip r:embed="rId3">
            <a:alphaModFix/>
          </a:blip>
          <a:stretch>
            <a:fillRect/>
          </a:stretch>
        </p:blipFill>
        <p:spPr>
          <a:xfrm>
            <a:off x="76200" y="1520801"/>
            <a:ext cx="6824549" cy="763624"/>
          </a:xfrm>
          <a:prstGeom prst="rect">
            <a:avLst/>
          </a:prstGeom>
          <a:noFill/>
          <a:ln cap="flat" cmpd="sng" w="9525">
            <a:solidFill>
              <a:srgbClr val="073763"/>
            </a:solidFill>
            <a:prstDash val="solid"/>
            <a:round/>
            <a:headEnd len="sm" w="sm" type="none"/>
            <a:tailEnd len="sm" w="sm" type="none"/>
          </a:ln>
        </p:spPr>
      </p:pic>
      <p:pic>
        <p:nvPicPr>
          <p:cNvPr id="198" name="Google Shape;198;p23"/>
          <p:cNvPicPr preferRelativeResize="0"/>
          <p:nvPr/>
        </p:nvPicPr>
        <p:blipFill>
          <a:blip r:embed="rId4">
            <a:alphaModFix/>
          </a:blip>
          <a:stretch>
            <a:fillRect/>
          </a:stretch>
        </p:blipFill>
        <p:spPr>
          <a:xfrm>
            <a:off x="76200" y="2927347"/>
            <a:ext cx="6824550" cy="718951"/>
          </a:xfrm>
          <a:prstGeom prst="rect">
            <a:avLst/>
          </a:prstGeom>
          <a:noFill/>
          <a:ln cap="flat" cmpd="sng" w="9525">
            <a:solidFill>
              <a:srgbClr val="073763"/>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4"/>
          <p:cNvPicPr preferRelativeResize="0"/>
          <p:nvPr/>
        </p:nvPicPr>
        <p:blipFill>
          <a:blip r:embed="rId3">
            <a:alphaModFix/>
          </a:blip>
          <a:stretch>
            <a:fillRect/>
          </a:stretch>
        </p:blipFill>
        <p:spPr>
          <a:xfrm>
            <a:off x="152400" y="152400"/>
            <a:ext cx="3784872" cy="4838699"/>
          </a:xfrm>
          <a:prstGeom prst="rect">
            <a:avLst/>
          </a:prstGeom>
          <a:noFill/>
          <a:ln>
            <a:noFill/>
          </a:ln>
        </p:spPr>
      </p:pic>
      <p:pic>
        <p:nvPicPr>
          <p:cNvPr id="204" name="Google Shape;204;p24"/>
          <p:cNvPicPr preferRelativeResize="0"/>
          <p:nvPr/>
        </p:nvPicPr>
        <p:blipFill>
          <a:blip r:embed="rId4">
            <a:alphaModFix/>
          </a:blip>
          <a:stretch>
            <a:fillRect/>
          </a:stretch>
        </p:blipFill>
        <p:spPr>
          <a:xfrm>
            <a:off x="4082147" y="1248000"/>
            <a:ext cx="4901928" cy="26475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 name="Shape 208"/>
        <p:cNvGrpSpPr/>
        <p:nvPr/>
      </p:nvGrpSpPr>
      <p:grpSpPr>
        <a:xfrm>
          <a:off x="0" y="0"/>
          <a:ext cx="0" cy="0"/>
          <a:chOff x="0" y="0"/>
          <a:chExt cx="0" cy="0"/>
        </a:xfrm>
      </p:grpSpPr>
      <p:pic>
        <p:nvPicPr>
          <p:cNvPr id="209" name="Google Shape;209;p25"/>
          <p:cNvPicPr preferRelativeResize="0"/>
          <p:nvPr/>
        </p:nvPicPr>
        <p:blipFill>
          <a:blip r:embed="rId3">
            <a:alphaModFix/>
          </a:blip>
          <a:stretch>
            <a:fillRect/>
          </a:stretch>
        </p:blipFill>
        <p:spPr>
          <a:xfrm>
            <a:off x="244021" y="1377688"/>
            <a:ext cx="3064650" cy="2388125"/>
          </a:xfrm>
          <a:prstGeom prst="rect">
            <a:avLst/>
          </a:prstGeom>
          <a:noFill/>
          <a:ln>
            <a:noFill/>
          </a:ln>
        </p:spPr>
      </p:pic>
      <p:pic>
        <p:nvPicPr>
          <p:cNvPr id="210" name="Google Shape;210;p25"/>
          <p:cNvPicPr preferRelativeResize="0"/>
          <p:nvPr/>
        </p:nvPicPr>
        <p:blipFill>
          <a:blip r:embed="rId4">
            <a:alphaModFix/>
          </a:blip>
          <a:stretch>
            <a:fillRect/>
          </a:stretch>
        </p:blipFill>
        <p:spPr>
          <a:xfrm>
            <a:off x="3493054" y="1377700"/>
            <a:ext cx="5526775" cy="2352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214" name="Shape 214"/>
        <p:cNvGrpSpPr/>
        <p:nvPr/>
      </p:nvGrpSpPr>
      <p:grpSpPr>
        <a:xfrm>
          <a:off x="0" y="0"/>
          <a:ext cx="0" cy="0"/>
          <a:chOff x="0" y="0"/>
          <a:chExt cx="0" cy="0"/>
        </a:xfrm>
      </p:grpSpPr>
      <p:sp>
        <p:nvSpPr>
          <p:cNvPr id="215" name="Google Shape;215;p26"/>
          <p:cNvSpPr txBox="1"/>
          <p:nvPr/>
        </p:nvSpPr>
        <p:spPr>
          <a:xfrm>
            <a:off x="1066800" y="57150"/>
            <a:ext cx="8001000" cy="6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CCCC"/>
              </a:buClr>
              <a:buSzPts val="650"/>
              <a:buFont typeface="Arial"/>
              <a:buNone/>
            </a:pPr>
            <a:r>
              <a:rPr lang="en" sz="2800">
                <a:solidFill>
                  <a:srgbClr val="00467F"/>
                </a:solidFill>
              </a:rPr>
              <a:t>North Pacific Climate Indices</a:t>
            </a:r>
            <a:endParaRPr sz="2800">
              <a:solidFill>
                <a:srgbClr val="00467F"/>
              </a:solidFill>
            </a:endParaRPr>
          </a:p>
          <a:p>
            <a:pPr indent="0" lvl="0" marL="0" marR="0" rtl="0" algn="r">
              <a:lnSpc>
                <a:spcPct val="100000"/>
              </a:lnSpc>
              <a:spcBef>
                <a:spcPts val="0"/>
              </a:spcBef>
              <a:spcAft>
                <a:spcPts val="0"/>
              </a:spcAft>
              <a:buClr>
                <a:srgbClr val="33CCCC"/>
              </a:buClr>
              <a:buSzPts val="500"/>
              <a:buFont typeface="Arial"/>
              <a:buNone/>
            </a:pPr>
            <a:r>
              <a:rPr b="0" i="0" lang="en" sz="2000" u="none" cap="none" strike="noStrike">
                <a:solidFill>
                  <a:srgbClr val="00467F"/>
                </a:solidFill>
                <a:latin typeface="Arial"/>
                <a:ea typeface="Arial"/>
                <a:cs typeface="Arial"/>
                <a:sym typeface="Arial"/>
              </a:rPr>
              <a:t>Bond</a:t>
            </a:r>
            <a:endParaRPr>
              <a:solidFill>
                <a:srgbClr val="00467F"/>
              </a:solidFill>
            </a:endParaRPr>
          </a:p>
        </p:txBody>
      </p:sp>
      <p:sp>
        <p:nvSpPr>
          <p:cNvPr id="216" name="Google Shape;216;p26"/>
          <p:cNvSpPr txBox="1"/>
          <p:nvPr/>
        </p:nvSpPr>
        <p:spPr>
          <a:xfrm>
            <a:off x="-4750" y="904600"/>
            <a:ext cx="4040700" cy="39075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93D500"/>
                </a:solidFill>
              </a:rPr>
              <a:t>NPI</a:t>
            </a:r>
            <a:r>
              <a:rPr lang="en" sz="1700">
                <a:solidFill>
                  <a:srgbClr val="024379"/>
                </a:solidFill>
              </a:rPr>
              <a:t> reflects the ALPS where positive values mean:</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Weak ALPS, High SLP, Calmer conditions</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93D500"/>
                </a:solidFill>
              </a:rPr>
              <a:t>NPI</a:t>
            </a:r>
            <a:r>
              <a:rPr lang="en" sz="1700">
                <a:solidFill>
                  <a:srgbClr val="024379"/>
                </a:solidFill>
              </a:rPr>
              <a:t> positive for most of 2022</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Linked with extended La Niña and decline in PDO</a:t>
            </a:r>
            <a:endParaRPr sz="1700">
              <a:solidFill>
                <a:srgbClr val="024379"/>
              </a:solidFill>
            </a:endParaRPr>
          </a:p>
          <a:p>
            <a:pPr indent="0" lvl="0" marL="457200" rtl="0" algn="l">
              <a:spcBef>
                <a:spcPts val="0"/>
              </a:spcBef>
              <a:spcAft>
                <a:spcPts val="0"/>
              </a:spcAft>
              <a:buNone/>
            </a:pPr>
            <a:r>
              <a:rPr lang="en" sz="1700">
                <a:solidFill>
                  <a:srgbClr val="024379"/>
                </a:solidFill>
              </a:rPr>
              <a:t> </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1ECAD3"/>
                </a:solidFill>
              </a:rPr>
              <a:t>AO</a:t>
            </a:r>
            <a:r>
              <a:rPr lang="en" sz="1700">
                <a:solidFill>
                  <a:srgbClr val="024379"/>
                </a:solidFill>
              </a:rPr>
              <a:t> measures the polar vortex; transitioned from positive to negative in 2022</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Negative </a:t>
            </a:r>
            <a:r>
              <a:rPr lang="en" sz="1700">
                <a:solidFill>
                  <a:srgbClr val="1ECAD3"/>
                </a:solidFill>
              </a:rPr>
              <a:t>AO</a:t>
            </a:r>
            <a:r>
              <a:rPr lang="en" sz="1700">
                <a:solidFill>
                  <a:srgbClr val="024379"/>
                </a:solidFill>
              </a:rPr>
              <a:t> usually leads to Arctic air, but late 2022 had warm weather north of AK</a:t>
            </a:r>
            <a:endParaRPr sz="1700">
              <a:solidFill>
                <a:srgbClr val="024379"/>
              </a:solidFill>
            </a:endParaRPr>
          </a:p>
        </p:txBody>
      </p:sp>
      <p:pic>
        <p:nvPicPr>
          <p:cNvPr id="217" name="Google Shape;217;p26"/>
          <p:cNvPicPr preferRelativeResize="0"/>
          <p:nvPr/>
        </p:nvPicPr>
        <p:blipFill>
          <a:blip r:embed="rId3">
            <a:alphaModFix/>
          </a:blip>
          <a:stretch>
            <a:fillRect/>
          </a:stretch>
        </p:blipFill>
        <p:spPr>
          <a:xfrm>
            <a:off x="4276929" y="904600"/>
            <a:ext cx="4665360" cy="4126270"/>
          </a:xfrm>
          <a:prstGeom prst="rect">
            <a:avLst/>
          </a:prstGeom>
          <a:noFill/>
          <a:ln cap="flat" cmpd="sng" w="9525">
            <a:solidFill>
              <a:srgbClr val="073763"/>
            </a:solidFill>
            <a:prstDash val="solid"/>
            <a:round/>
            <a:headEnd len="sm" w="sm" type="none"/>
            <a:tailEnd len="sm" w="sm" type="none"/>
          </a:ln>
        </p:spPr>
      </p:pic>
      <p:sp>
        <p:nvSpPr>
          <p:cNvPr id="218" name="Google Shape;218;p26"/>
          <p:cNvSpPr/>
          <p:nvPr/>
        </p:nvSpPr>
        <p:spPr>
          <a:xfrm>
            <a:off x="7526650" y="3832063"/>
            <a:ext cx="600900" cy="543900"/>
          </a:xfrm>
          <a:prstGeom prst="ellipse">
            <a:avLst/>
          </a:prstGeom>
          <a:solidFill>
            <a:srgbClr val="FFFFFF">
              <a:alpha val="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26"/>
          <p:cNvSpPr/>
          <p:nvPr/>
        </p:nvSpPr>
        <p:spPr>
          <a:xfrm>
            <a:off x="7601675" y="2411663"/>
            <a:ext cx="600900" cy="543900"/>
          </a:xfrm>
          <a:prstGeom prst="ellipse">
            <a:avLst/>
          </a:prstGeom>
          <a:solidFill>
            <a:srgbClr val="FFFFFF">
              <a:alpha val="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3" name="Shape 223"/>
        <p:cNvGrpSpPr/>
        <p:nvPr/>
      </p:nvGrpSpPr>
      <p:grpSpPr>
        <a:xfrm>
          <a:off x="0" y="0"/>
          <a:ext cx="0" cy="0"/>
          <a:chOff x="0" y="0"/>
          <a:chExt cx="0" cy="0"/>
        </a:xfrm>
      </p:grpSpPr>
      <p:sp>
        <p:nvSpPr>
          <p:cNvPr id="224" name="Google Shape;224;p27"/>
          <p:cNvSpPr/>
          <p:nvPr/>
        </p:nvSpPr>
        <p:spPr>
          <a:xfrm>
            <a:off x="2014975" y="2729650"/>
            <a:ext cx="5282100" cy="1771800"/>
          </a:xfrm>
          <a:prstGeom prst="rect">
            <a:avLst/>
          </a:prstGeom>
          <a:solidFill>
            <a:srgbClr val="FFFFFF">
              <a:alpha val="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5" name="Google Shape;225;p27"/>
          <p:cNvPicPr preferRelativeResize="0"/>
          <p:nvPr/>
        </p:nvPicPr>
        <p:blipFill rotWithShape="1">
          <a:blip r:embed="rId3">
            <a:alphaModFix/>
          </a:blip>
          <a:srcRect b="14646" l="9218" r="5970" t="14935"/>
          <a:stretch/>
        </p:blipFill>
        <p:spPr>
          <a:xfrm>
            <a:off x="2236425" y="2822662"/>
            <a:ext cx="2438350" cy="1639025"/>
          </a:xfrm>
          <a:prstGeom prst="rect">
            <a:avLst/>
          </a:prstGeom>
          <a:noFill/>
          <a:ln>
            <a:noFill/>
          </a:ln>
        </p:spPr>
      </p:pic>
      <p:pic>
        <p:nvPicPr>
          <p:cNvPr id="226" name="Google Shape;226;p27"/>
          <p:cNvPicPr preferRelativeResize="0"/>
          <p:nvPr/>
        </p:nvPicPr>
        <p:blipFill rotWithShape="1">
          <a:blip r:embed="rId4">
            <a:alphaModFix/>
          </a:blip>
          <a:srcRect b="14066" l="11367" r="5775" t="15072"/>
          <a:stretch/>
        </p:blipFill>
        <p:spPr>
          <a:xfrm>
            <a:off x="2184925" y="953813"/>
            <a:ext cx="2438362" cy="1611329"/>
          </a:xfrm>
          <a:prstGeom prst="rect">
            <a:avLst/>
          </a:prstGeom>
          <a:noFill/>
          <a:ln>
            <a:noFill/>
          </a:ln>
        </p:spPr>
      </p:pic>
      <p:pic>
        <p:nvPicPr>
          <p:cNvPr id="227" name="Google Shape;227;p27"/>
          <p:cNvPicPr preferRelativeResize="0"/>
          <p:nvPr/>
        </p:nvPicPr>
        <p:blipFill rotWithShape="1">
          <a:blip r:embed="rId5">
            <a:alphaModFix/>
          </a:blip>
          <a:srcRect b="14850" l="10999" r="6047" t="15622"/>
          <a:stretch/>
        </p:blipFill>
        <p:spPr>
          <a:xfrm>
            <a:off x="4709350" y="2865075"/>
            <a:ext cx="2460799" cy="1554200"/>
          </a:xfrm>
          <a:prstGeom prst="rect">
            <a:avLst/>
          </a:prstGeom>
          <a:noFill/>
          <a:ln>
            <a:noFill/>
          </a:ln>
        </p:spPr>
      </p:pic>
      <p:sp>
        <p:nvSpPr>
          <p:cNvPr id="228" name="Google Shape;228;p27"/>
          <p:cNvSpPr/>
          <p:nvPr/>
        </p:nvSpPr>
        <p:spPr>
          <a:xfrm>
            <a:off x="2007150" y="807100"/>
            <a:ext cx="5282100" cy="1844100"/>
          </a:xfrm>
          <a:prstGeom prst="rect">
            <a:avLst/>
          </a:prstGeom>
          <a:solidFill>
            <a:srgbClr val="FFFFFF">
              <a:alpha val="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9" name="Google Shape;229;p27"/>
          <p:cNvPicPr preferRelativeResize="0"/>
          <p:nvPr/>
        </p:nvPicPr>
        <p:blipFill rotWithShape="1">
          <a:blip r:embed="rId6">
            <a:alphaModFix/>
          </a:blip>
          <a:srcRect b="14678" l="9689" r="6487" t="14988"/>
          <a:stretch/>
        </p:blipFill>
        <p:spPr>
          <a:xfrm>
            <a:off x="4639150" y="977850"/>
            <a:ext cx="2460776" cy="1555875"/>
          </a:xfrm>
          <a:prstGeom prst="rect">
            <a:avLst/>
          </a:prstGeom>
          <a:noFill/>
          <a:ln>
            <a:noFill/>
          </a:ln>
        </p:spPr>
      </p:pic>
      <p:sp>
        <p:nvSpPr>
          <p:cNvPr id="230" name="Google Shape;230;p27"/>
          <p:cNvSpPr txBox="1"/>
          <p:nvPr/>
        </p:nvSpPr>
        <p:spPr>
          <a:xfrm>
            <a:off x="4495800" y="4880194"/>
            <a:ext cx="4463100" cy="173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200">
                <a:solidFill>
                  <a:srgbClr val="0093D0"/>
                </a:solidFill>
                <a:latin typeface="Calibri"/>
                <a:ea typeface="Calibri"/>
                <a:cs typeface="Calibri"/>
                <a:sym typeface="Calibri"/>
              </a:rPr>
              <a:t>From the NCEP/NCAR Reanalysis project</a:t>
            </a:r>
            <a:endParaRPr sz="1800">
              <a:solidFill>
                <a:srgbClr val="0093D0"/>
              </a:solidFill>
              <a:latin typeface="Calibri"/>
              <a:ea typeface="Calibri"/>
              <a:cs typeface="Calibri"/>
              <a:sym typeface="Calibri"/>
            </a:endParaRPr>
          </a:p>
          <a:p>
            <a:pPr indent="0" lvl="0" marL="0" marR="0" rtl="0" algn="r">
              <a:spcBef>
                <a:spcPts val="0"/>
              </a:spcBef>
              <a:spcAft>
                <a:spcPts val="0"/>
              </a:spcAft>
              <a:buNone/>
            </a:pPr>
            <a:r>
              <a:t/>
            </a:r>
            <a:endParaRPr sz="1200">
              <a:solidFill>
                <a:srgbClr val="0093D0"/>
              </a:solidFill>
              <a:latin typeface="Calibri"/>
              <a:ea typeface="Calibri"/>
              <a:cs typeface="Calibri"/>
              <a:sym typeface="Calibri"/>
            </a:endParaRPr>
          </a:p>
        </p:txBody>
      </p:sp>
      <p:sp>
        <p:nvSpPr>
          <p:cNvPr id="231" name="Google Shape;231;p27"/>
          <p:cNvSpPr txBox="1"/>
          <p:nvPr/>
        </p:nvSpPr>
        <p:spPr>
          <a:xfrm>
            <a:off x="2900598" y="598550"/>
            <a:ext cx="1110000" cy="30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00467F"/>
                </a:solidFill>
                <a:latin typeface="Calibri"/>
                <a:ea typeface="Calibri"/>
                <a:cs typeface="Calibri"/>
                <a:sym typeface="Calibri"/>
              </a:rPr>
              <a:t>SLP</a:t>
            </a:r>
            <a:endParaRPr b="1" sz="1800">
              <a:solidFill>
                <a:srgbClr val="00467F"/>
              </a:solidFill>
              <a:latin typeface="Calibri"/>
              <a:ea typeface="Calibri"/>
              <a:cs typeface="Calibri"/>
              <a:sym typeface="Calibri"/>
            </a:endParaRPr>
          </a:p>
        </p:txBody>
      </p:sp>
      <p:pic>
        <p:nvPicPr>
          <p:cNvPr id="232" name="Google Shape;232;p27"/>
          <p:cNvPicPr preferRelativeResize="0"/>
          <p:nvPr/>
        </p:nvPicPr>
        <p:blipFill rotWithShape="1">
          <a:blip r:embed="rId7">
            <a:alphaModFix/>
          </a:blip>
          <a:srcRect b="5812" l="10699" r="-4719" t="85110"/>
          <a:stretch/>
        </p:blipFill>
        <p:spPr>
          <a:xfrm>
            <a:off x="4787350" y="4579895"/>
            <a:ext cx="3553075" cy="300299"/>
          </a:xfrm>
          <a:prstGeom prst="rect">
            <a:avLst/>
          </a:prstGeom>
          <a:noFill/>
          <a:ln>
            <a:noFill/>
          </a:ln>
        </p:spPr>
      </p:pic>
      <p:sp>
        <p:nvSpPr>
          <p:cNvPr id="233" name="Google Shape;233;p27"/>
          <p:cNvSpPr txBox="1"/>
          <p:nvPr/>
        </p:nvSpPr>
        <p:spPr>
          <a:xfrm>
            <a:off x="5587700" y="606841"/>
            <a:ext cx="964500" cy="30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00467F"/>
                </a:solidFill>
                <a:latin typeface="Calibri"/>
                <a:ea typeface="Calibri"/>
                <a:cs typeface="Calibri"/>
                <a:sym typeface="Calibri"/>
              </a:rPr>
              <a:t>SST</a:t>
            </a:r>
            <a:endParaRPr b="1" sz="1800">
              <a:solidFill>
                <a:srgbClr val="00467F"/>
              </a:solidFill>
              <a:latin typeface="Calibri"/>
              <a:ea typeface="Calibri"/>
              <a:cs typeface="Calibri"/>
              <a:sym typeface="Calibri"/>
            </a:endParaRPr>
          </a:p>
        </p:txBody>
      </p:sp>
      <p:sp>
        <p:nvSpPr>
          <p:cNvPr id="234" name="Google Shape;234;p27"/>
          <p:cNvSpPr txBox="1"/>
          <p:nvPr/>
        </p:nvSpPr>
        <p:spPr>
          <a:xfrm rot="-5402676">
            <a:off x="1563276" y="1609485"/>
            <a:ext cx="770700" cy="3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00467F"/>
                </a:solidFill>
                <a:latin typeface="Calibri"/>
                <a:ea typeface="Calibri"/>
                <a:cs typeface="Calibri"/>
                <a:sym typeface="Calibri"/>
              </a:rPr>
              <a:t>Fall</a:t>
            </a:r>
            <a:endParaRPr b="1" sz="1800">
              <a:solidFill>
                <a:srgbClr val="00467F"/>
              </a:solidFill>
              <a:latin typeface="Calibri"/>
              <a:ea typeface="Calibri"/>
              <a:cs typeface="Calibri"/>
              <a:sym typeface="Calibri"/>
            </a:endParaRPr>
          </a:p>
        </p:txBody>
      </p:sp>
      <p:sp>
        <p:nvSpPr>
          <p:cNvPr id="235" name="Google Shape;235;p27"/>
          <p:cNvSpPr txBox="1"/>
          <p:nvPr/>
        </p:nvSpPr>
        <p:spPr>
          <a:xfrm>
            <a:off x="2133600" y="0"/>
            <a:ext cx="6858000" cy="900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800">
                <a:solidFill>
                  <a:srgbClr val="00467F"/>
                </a:solidFill>
              </a:rPr>
              <a:t>Fall &amp; Winter 2022/2023 SLP &amp; SST</a:t>
            </a:r>
            <a:endParaRPr sz="2800">
              <a:solidFill>
                <a:srgbClr val="00467F"/>
              </a:solidFill>
            </a:endParaRPr>
          </a:p>
          <a:p>
            <a:pPr indent="0" lvl="0" marL="0" marR="0" rtl="0" algn="r">
              <a:spcBef>
                <a:spcPts val="0"/>
              </a:spcBef>
              <a:spcAft>
                <a:spcPts val="0"/>
              </a:spcAft>
              <a:buNone/>
            </a:pPr>
            <a:r>
              <a:rPr lang="en" sz="2000">
                <a:solidFill>
                  <a:srgbClr val="00467F"/>
                </a:solidFill>
              </a:rPr>
              <a:t> Bond</a:t>
            </a:r>
            <a:endParaRPr sz="2000">
              <a:solidFill>
                <a:srgbClr val="00467F"/>
              </a:solidFill>
            </a:endParaRPr>
          </a:p>
        </p:txBody>
      </p:sp>
      <p:sp>
        <p:nvSpPr>
          <p:cNvPr id="236" name="Google Shape;236;p27"/>
          <p:cNvSpPr txBox="1"/>
          <p:nvPr/>
        </p:nvSpPr>
        <p:spPr>
          <a:xfrm rot="-5400000">
            <a:off x="1417675" y="3421162"/>
            <a:ext cx="1062000" cy="30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00467F"/>
                </a:solidFill>
                <a:latin typeface="Calibri"/>
                <a:ea typeface="Calibri"/>
                <a:cs typeface="Calibri"/>
                <a:sym typeface="Calibri"/>
              </a:rPr>
              <a:t>Winter</a:t>
            </a:r>
            <a:endParaRPr b="1" sz="2000">
              <a:solidFill>
                <a:srgbClr val="00467F"/>
              </a:solidFill>
              <a:latin typeface="Calibri"/>
              <a:ea typeface="Calibri"/>
              <a:cs typeface="Calibri"/>
              <a:sym typeface="Calibri"/>
            </a:endParaRPr>
          </a:p>
        </p:txBody>
      </p:sp>
      <p:pic>
        <p:nvPicPr>
          <p:cNvPr id="237" name="Google Shape;237;p27"/>
          <p:cNvPicPr preferRelativeResize="0"/>
          <p:nvPr/>
        </p:nvPicPr>
        <p:blipFill rotWithShape="1">
          <a:blip r:embed="rId8">
            <a:alphaModFix/>
          </a:blip>
          <a:srcRect b="5568" l="9913" r="9680" t="84551"/>
          <a:stretch/>
        </p:blipFill>
        <p:spPr>
          <a:xfrm>
            <a:off x="1702350" y="4571580"/>
            <a:ext cx="3022824" cy="287025"/>
          </a:xfrm>
          <a:prstGeom prst="rect">
            <a:avLst/>
          </a:prstGeom>
          <a:noFill/>
          <a:ln>
            <a:noFill/>
          </a:ln>
        </p:spPr>
      </p:pic>
      <p:sp>
        <p:nvSpPr>
          <p:cNvPr id="238" name="Google Shape;238;p27"/>
          <p:cNvSpPr txBox="1"/>
          <p:nvPr/>
        </p:nvSpPr>
        <p:spPr>
          <a:xfrm>
            <a:off x="36225" y="757200"/>
            <a:ext cx="1843500" cy="196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rgbClr val="00467F"/>
                </a:solidFill>
              </a:rPr>
              <a:t>High SLP across North Pacific; lower SLP from Siberia to Chukchi Sea. </a:t>
            </a:r>
            <a:endParaRPr>
              <a:solidFill>
                <a:srgbClr val="00467F"/>
              </a:solidFill>
            </a:endParaRPr>
          </a:p>
          <a:p>
            <a:pPr indent="0" lvl="0" marL="0" rtl="0" algn="l">
              <a:spcBef>
                <a:spcPts val="0"/>
              </a:spcBef>
              <a:spcAft>
                <a:spcPts val="0"/>
              </a:spcAft>
              <a:buClr>
                <a:schemeClr val="dk1"/>
              </a:buClr>
              <a:buSzPts val="1100"/>
              <a:buFont typeface="Arial"/>
              <a:buNone/>
            </a:pPr>
            <a:r>
              <a:rPr b="1" lang="en">
                <a:solidFill>
                  <a:srgbClr val="00467F"/>
                </a:solidFill>
              </a:rPr>
              <a:t>Winds from the west</a:t>
            </a:r>
            <a:r>
              <a:rPr lang="en">
                <a:solidFill>
                  <a:srgbClr val="00467F"/>
                </a:solidFill>
              </a:rPr>
              <a:t> across the Bering Sea.</a:t>
            </a:r>
            <a:endParaRPr>
              <a:solidFill>
                <a:srgbClr val="00467F"/>
              </a:solidFill>
            </a:endParaRPr>
          </a:p>
        </p:txBody>
      </p:sp>
      <p:sp>
        <p:nvSpPr>
          <p:cNvPr id="239" name="Google Shape;239;p27"/>
          <p:cNvSpPr txBox="1"/>
          <p:nvPr/>
        </p:nvSpPr>
        <p:spPr>
          <a:xfrm>
            <a:off x="-35175" y="2860525"/>
            <a:ext cx="1986300" cy="1563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rgbClr val="00467F"/>
                </a:solidFill>
              </a:rPr>
              <a:t>ALPS shifted west. </a:t>
            </a:r>
            <a:r>
              <a:rPr b="1" lang="en">
                <a:solidFill>
                  <a:srgbClr val="00467F"/>
                </a:solidFill>
              </a:rPr>
              <a:t>Winds from the west</a:t>
            </a:r>
            <a:r>
              <a:rPr lang="en">
                <a:solidFill>
                  <a:srgbClr val="00467F"/>
                </a:solidFill>
              </a:rPr>
              <a:t> from Sea of Okhotsk to eastern Aleutian Islands.</a:t>
            </a:r>
            <a:endParaRPr>
              <a:solidFill>
                <a:srgbClr val="00467F"/>
              </a:solidFill>
            </a:endParaRPr>
          </a:p>
        </p:txBody>
      </p:sp>
      <p:sp>
        <p:nvSpPr>
          <p:cNvPr id="240" name="Google Shape;240;p27"/>
          <p:cNvSpPr txBox="1"/>
          <p:nvPr/>
        </p:nvSpPr>
        <p:spPr>
          <a:xfrm>
            <a:off x="7416675" y="947500"/>
            <a:ext cx="1666200" cy="1563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rgbClr val="00467F"/>
                </a:solidFill>
              </a:rPr>
              <a:t>Cool tropical Pacific associated with La Niña.</a:t>
            </a:r>
            <a:endParaRPr>
              <a:solidFill>
                <a:srgbClr val="00467F"/>
              </a:solidFill>
            </a:endParaRPr>
          </a:p>
          <a:p>
            <a:pPr indent="0" lvl="0" marL="0" rtl="0" algn="l">
              <a:spcBef>
                <a:spcPts val="0"/>
              </a:spcBef>
              <a:spcAft>
                <a:spcPts val="0"/>
              </a:spcAft>
              <a:buClr>
                <a:schemeClr val="dk1"/>
              </a:buClr>
              <a:buSzPts val="1100"/>
              <a:buFont typeface="Arial"/>
              <a:buNone/>
            </a:pPr>
            <a:r>
              <a:t/>
            </a:r>
            <a:endParaRPr>
              <a:solidFill>
                <a:srgbClr val="00467F"/>
              </a:solidFill>
            </a:endParaRPr>
          </a:p>
          <a:p>
            <a:pPr indent="0" lvl="0" marL="0" rtl="0" algn="l">
              <a:spcBef>
                <a:spcPts val="0"/>
              </a:spcBef>
              <a:spcAft>
                <a:spcPts val="0"/>
              </a:spcAft>
              <a:buClr>
                <a:schemeClr val="dk1"/>
              </a:buClr>
              <a:buSzPts val="1100"/>
              <a:buFont typeface="Arial"/>
              <a:buNone/>
            </a:pPr>
            <a:r>
              <a:rPr lang="en">
                <a:solidFill>
                  <a:srgbClr val="00467F"/>
                </a:solidFill>
              </a:rPr>
              <a:t>Cool SST conditions on EBS shelf. </a:t>
            </a:r>
            <a:endParaRPr>
              <a:solidFill>
                <a:srgbClr val="00467F"/>
              </a:solidFill>
            </a:endParaRPr>
          </a:p>
        </p:txBody>
      </p:sp>
      <p:sp>
        <p:nvSpPr>
          <p:cNvPr id="241" name="Google Shape;241;p27"/>
          <p:cNvSpPr txBox="1"/>
          <p:nvPr/>
        </p:nvSpPr>
        <p:spPr>
          <a:xfrm>
            <a:off x="7328025" y="2842750"/>
            <a:ext cx="1843500" cy="1563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rgbClr val="00467F"/>
                </a:solidFill>
              </a:rPr>
              <a:t>La Niña weakened.</a:t>
            </a:r>
            <a:endParaRPr>
              <a:solidFill>
                <a:srgbClr val="00467F"/>
              </a:solidFill>
            </a:endParaRPr>
          </a:p>
          <a:p>
            <a:pPr indent="0" lvl="0" marL="0" rtl="0" algn="l">
              <a:spcBef>
                <a:spcPts val="0"/>
              </a:spcBef>
              <a:spcAft>
                <a:spcPts val="0"/>
              </a:spcAft>
              <a:buClr>
                <a:schemeClr val="dk1"/>
              </a:buClr>
              <a:buSzPts val="1100"/>
              <a:buFont typeface="Arial"/>
              <a:buNone/>
            </a:pPr>
            <a:r>
              <a:t/>
            </a:r>
            <a:endParaRPr>
              <a:solidFill>
                <a:srgbClr val="00467F"/>
              </a:solidFill>
            </a:endParaRPr>
          </a:p>
          <a:p>
            <a:pPr indent="0" lvl="0" marL="0" rtl="0" algn="l">
              <a:spcBef>
                <a:spcPts val="0"/>
              </a:spcBef>
              <a:spcAft>
                <a:spcPts val="0"/>
              </a:spcAft>
              <a:buClr>
                <a:schemeClr val="dk1"/>
              </a:buClr>
              <a:buSzPts val="1100"/>
              <a:buFont typeface="Arial"/>
              <a:buNone/>
            </a:pPr>
            <a:r>
              <a:rPr lang="en">
                <a:solidFill>
                  <a:srgbClr val="00467F"/>
                </a:solidFill>
              </a:rPr>
              <a:t>Average SSTs on EBS shelf.</a:t>
            </a:r>
            <a:endParaRPr>
              <a:solidFill>
                <a:srgbClr val="00467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p28"/>
          <p:cNvSpPr/>
          <p:nvPr/>
        </p:nvSpPr>
        <p:spPr>
          <a:xfrm>
            <a:off x="2014975" y="2729650"/>
            <a:ext cx="5282100" cy="1771800"/>
          </a:xfrm>
          <a:prstGeom prst="rect">
            <a:avLst/>
          </a:prstGeom>
          <a:solidFill>
            <a:srgbClr val="FFFFFF">
              <a:alpha val="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28"/>
          <p:cNvSpPr/>
          <p:nvPr/>
        </p:nvSpPr>
        <p:spPr>
          <a:xfrm>
            <a:off x="2014975" y="806725"/>
            <a:ext cx="5282100" cy="1844100"/>
          </a:xfrm>
          <a:prstGeom prst="rect">
            <a:avLst/>
          </a:prstGeom>
          <a:solidFill>
            <a:srgbClr val="FFFFFF">
              <a:alpha val="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28"/>
          <p:cNvSpPr txBox="1"/>
          <p:nvPr/>
        </p:nvSpPr>
        <p:spPr>
          <a:xfrm>
            <a:off x="4572000" y="4880194"/>
            <a:ext cx="4463100" cy="173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200">
                <a:solidFill>
                  <a:srgbClr val="0093D0"/>
                </a:solidFill>
                <a:latin typeface="Calibri"/>
                <a:ea typeface="Calibri"/>
                <a:cs typeface="Calibri"/>
                <a:sym typeface="Calibri"/>
              </a:rPr>
              <a:t>From the NCEP/NCAR Reanalysis project</a:t>
            </a:r>
            <a:endParaRPr sz="1800">
              <a:solidFill>
                <a:srgbClr val="0093D0"/>
              </a:solidFill>
              <a:latin typeface="Calibri"/>
              <a:ea typeface="Calibri"/>
              <a:cs typeface="Calibri"/>
              <a:sym typeface="Calibri"/>
            </a:endParaRPr>
          </a:p>
          <a:p>
            <a:pPr indent="0" lvl="0" marL="0" marR="0" rtl="0" algn="r">
              <a:spcBef>
                <a:spcPts val="0"/>
              </a:spcBef>
              <a:spcAft>
                <a:spcPts val="0"/>
              </a:spcAft>
              <a:buNone/>
            </a:pPr>
            <a:r>
              <a:t/>
            </a:r>
            <a:endParaRPr sz="1200">
              <a:solidFill>
                <a:srgbClr val="0093D0"/>
              </a:solidFill>
              <a:latin typeface="Calibri"/>
              <a:ea typeface="Calibri"/>
              <a:cs typeface="Calibri"/>
              <a:sym typeface="Calibri"/>
            </a:endParaRPr>
          </a:p>
        </p:txBody>
      </p:sp>
      <p:sp>
        <p:nvSpPr>
          <p:cNvPr id="249" name="Google Shape;249;p28"/>
          <p:cNvSpPr txBox="1"/>
          <p:nvPr/>
        </p:nvSpPr>
        <p:spPr>
          <a:xfrm>
            <a:off x="2900598" y="598550"/>
            <a:ext cx="1110000" cy="30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00467F"/>
                </a:solidFill>
                <a:latin typeface="Calibri"/>
                <a:ea typeface="Calibri"/>
                <a:cs typeface="Calibri"/>
                <a:sym typeface="Calibri"/>
              </a:rPr>
              <a:t>SLP</a:t>
            </a:r>
            <a:endParaRPr b="1" sz="1800">
              <a:solidFill>
                <a:srgbClr val="00467F"/>
              </a:solidFill>
              <a:latin typeface="Calibri"/>
              <a:ea typeface="Calibri"/>
              <a:cs typeface="Calibri"/>
              <a:sym typeface="Calibri"/>
            </a:endParaRPr>
          </a:p>
        </p:txBody>
      </p:sp>
      <p:sp>
        <p:nvSpPr>
          <p:cNvPr id="250" name="Google Shape;250;p28"/>
          <p:cNvSpPr txBox="1"/>
          <p:nvPr/>
        </p:nvSpPr>
        <p:spPr>
          <a:xfrm>
            <a:off x="5587700" y="606841"/>
            <a:ext cx="964500" cy="30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00467F"/>
                </a:solidFill>
                <a:latin typeface="Calibri"/>
                <a:ea typeface="Calibri"/>
                <a:cs typeface="Calibri"/>
                <a:sym typeface="Calibri"/>
              </a:rPr>
              <a:t>SST</a:t>
            </a:r>
            <a:endParaRPr b="1" sz="1800">
              <a:solidFill>
                <a:srgbClr val="00467F"/>
              </a:solidFill>
              <a:latin typeface="Calibri"/>
              <a:ea typeface="Calibri"/>
              <a:cs typeface="Calibri"/>
              <a:sym typeface="Calibri"/>
            </a:endParaRPr>
          </a:p>
        </p:txBody>
      </p:sp>
      <p:sp>
        <p:nvSpPr>
          <p:cNvPr id="251" name="Google Shape;251;p28"/>
          <p:cNvSpPr txBox="1"/>
          <p:nvPr/>
        </p:nvSpPr>
        <p:spPr>
          <a:xfrm rot="-5402062">
            <a:off x="1448572" y="1578840"/>
            <a:ext cx="1000200" cy="3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00467F"/>
                </a:solidFill>
                <a:latin typeface="Calibri"/>
                <a:ea typeface="Calibri"/>
                <a:cs typeface="Calibri"/>
                <a:sym typeface="Calibri"/>
              </a:rPr>
              <a:t>Spring</a:t>
            </a:r>
            <a:endParaRPr b="1" sz="1800">
              <a:solidFill>
                <a:srgbClr val="00467F"/>
              </a:solidFill>
              <a:latin typeface="Calibri"/>
              <a:ea typeface="Calibri"/>
              <a:cs typeface="Calibri"/>
              <a:sym typeface="Calibri"/>
            </a:endParaRPr>
          </a:p>
        </p:txBody>
      </p:sp>
      <p:sp>
        <p:nvSpPr>
          <p:cNvPr id="252" name="Google Shape;252;p28"/>
          <p:cNvSpPr txBox="1"/>
          <p:nvPr/>
        </p:nvSpPr>
        <p:spPr>
          <a:xfrm>
            <a:off x="2133600" y="0"/>
            <a:ext cx="6858000" cy="900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800">
                <a:solidFill>
                  <a:srgbClr val="00467F"/>
                </a:solidFill>
              </a:rPr>
              <a:t>Spring &amp; Summer 2023 SLP &amp; SST</a:t>
            </a:r>
            <a:endParaRPr sz="2800">
              <a:solidFill>
                <a:srgbClr val="00467F"/>
              </a:solidFill>
            </a:endParaRPr>
          </a:p>
          <a:p>
            <a:pPr indent="0" lvl="0" marL="0" marR="0" rtl="0" algn="r">
              <a:spcBef>
                <a:spcPts val="0"/>
              </a:spcBef>
              <a:spcAft>
                <a:spcPts val="0"/>
              </a:spcAft>
              <a:buNone/>
            </a:pPr>
            <a:r>
              <a:rPr lang="en" sz="2000">
                <a:solidFill>
                  <a:srgbClr val="00467F"/>
                </a:solidFill>
              </a:rPr>
              <a:t> Bond</a:t>
            </a:r>
            <a:endParaRPr sz="2000">
              <a:solidFill>
                <a:srgbClr val="00467F"/>
              </a:solidFill>
            </a:endParaRPr>
          </a:p>
        </p:txBody>
      </p:sp>
      <p:sp>
        <p:nvSpPr>
          <p:cNvPr id="253" name="Google Shape;253;p28"/>
          <p:cNvSpPr txBox="1"/>
          <p:nvPr/>
        </p:nvSpPr>
        <p:spPr>
          <a:xfrm rot="-5400000">
            <a:off x="1329325" y="3504675"/>
            <a:ext cx="1238700" cy="30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00467F"/>
                </a:solidFill>
                <a:latin typeface="Calibri"/>
                <a:ea typeface="Calibri"/>
                <a:cs typeface="Calibri"/>
                <a:sym typeface="Calibri"/>
              </a:rPr>
              <a:t>Summer</a:t>
            </a:r>
            <a:endParaRPr b="1" sz="2000">
              <a:solidFill>
                <a:srgbClr val="00467F"/>
              </a:solidFill>
              <a:latin typeface="Calibri"/>
              <a:ea typeface="Calibri"/>
              <a:cs typeface="Calibri"/>
              <a:sym typeface="Calibri"/>
            </a:endParaRPr>
          </a:p>
        </p:txBody>
      </p:sp>
      <p:pic>
        <p:nvPicPr>
          <p:cNvPr id="254" name="Google Shape;254;p28"/>
          <p:cNvPicPr preferRelativeResize="0"/>
          <p:nvPr/>
        </p:nvPicPr>
        <p:blipFill rotWithShape="1">
          <a:blip r:embed="rId3">
            <a:alphaModFix/>
          </a:blip>
          <a:srcRect b="5812" l="10699" r="-4719" t="85110"/>
          <a:stretch/>
        </p:blipFill>
        <p:spPr>
          <a:xfrm>
            <a:off x="4787350" y="4579895"/>
            <a:ext cx="3553075" cy="300299"/>
          </a:xfrm>
          <a:prstGeom prst="rect">
            <a:avLst/>
          </a:prstGeom>
          <a:noFill/>
          <a:ln>
            <a:noFill/>
          </a:ln>
        </p:spPr>
      </p:pic>
      <p:pic>
        <p:nvPicPr>
          <p:cNvPr id="255" name="Google Shape;255;p28"/>
          <p:cNvPicPr preferRelativeResize="0"/>
          <p:nvPr/>
        </p:nvPicPr>
        <p:blipFill rotWithShape="1">
          <a:blip r:embed="rId4">
            <a:alphaModFix/>
          </a:blip>
          <a:srcRect b="5568" l="9913" r="9680" t="84551"/>
          <a:stretch/>
        </p:blipFill>
        <p:spPr>
          <a:xfrm>
            <a:off x="1702350" y="4571580"/>
            <a:ext cx="3022824" cy="287025"/>
          </a:xfrm>
          <a:prstGeom prst="rect">
            <a:avLst/>
          </a:prstGeom>
          <a:noFill/>
          <a:ln>
            <a:noFill/>
          </a:ln>
        </p:spPr>
      </p:pic>
      <p:sp>
        <p:nvSpPr>
          <p:cNvPr id="256" name="Google Shape;256;p28"/>
          <p:cNvSpPr txBox="1"/>
          <p:nvPr/>
        </p:nvSpPr>
        <p:spPr>
          <a:xfrm>
            <a:off x="0" y="956113"/>
            <a:ext cx="1843500" cy="1606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rgbClr val="00467F"/>
                </a:solidFill>
              </a:rPr>
              <a:t>High SLP in North Pacific. </a:t>
            </a:r>
            <a:r>
              <a:rPr b="1" lang="en">
                <a:solidFill>
                  <a:srgbClr val="00467F"/>
                </a:solidFill>
              </a:rPr>
              <a:t>Winds from the west </a:t>
            </a:r>
            <a:r>
              <a:rPr lang="en">
                <a:solidFill>
                  <a:srgbClr val="00467F"/>
                </a:solidFill>
              </a:rPr>
              <a:t>across most of the Bering Sea.</a:t>
            </a:r>
            <a:endParaRPr>
              <a:solidFill>
                <a:srgbClr val="00467F"/>
              </a:solidFill>
            </a:endParaRPr>
          </a:p>
          <a:p>
            <a:pPr indent="0" lvl="0" marL="0" rtl="0" algn="l">
              <a:spcBef>
                <a:spcPts val="0"/>
              </a:spcBef>
              <a:spcAft>
                <a:spcPts val="0"/>
              </a:spcAft>
              <a:buClr>
                <a:schemeClr val="dk1"/>
              </a:buClr>
              <a:buSzPts val="1100"/>
              <a:buFont typeface="Arial"/>
              <a:buNone/>
            </a:pPr>
            <a:r>
              <a:t/>
            </a:r>
            <a:endParaRPr>
              <a:solidFill>
                <a:srgbClr val="00467F"/>
              </a:solidFill>
            </a:endParaRPr>
          </a:p>
        </p:txBody>
      </p:sp>
      <p:sp>
        <p:nvSpPr>
          <p:cNvPr id="257" name="Google Shape;257;p28"/>
          <p:cNvSpPr txBox="1"/>
          <p:nvPr/>
        </p:nvSpPr>
        <p:spPr>
          <a:xfrm>
            <a:off x="0" y="2729650"/>
            <a:ext cx="1914900" cy="1844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rgbClr val="00467F"/>
                </a:solidFill>
              </a:rPr>
              <a:t>Dipole in western North Pacific: lower SLP from Sea of Okhotsk to Alaska and higher south of 40˚N. </a:t>
            </a:r>
            <a:r>
              <a:rPr b="1" lang="en">
                <a:solidFill>
                  <a:srgbClr val="00467F"/>
                </a:solidFill>
              </a:rPr>
              <a:t>Southwesterly winds</a:t>
            </a:r>
            <a:r>
              <a:rPr lang="en">
                <a:solidFill>
                  <a:srgbClr val="00467F"/>
                </a:solidFill>
              </a:rPr>
              <a:t> between dipole. </a:t>
            </a:r>
            <a:endParaRPr>
              <a:solidFill>
                <a:srgbClr val="00467F"/>
              </a:solidFill>
            </a:endParaRPr>
          </a:p>
        </p:txBody>
      </p:sp>
      <p:sp>
        <p:nvSpPr>
          <p:cNvPr id="258" name="Google Shape;258;p28"/>
          <p:cNvSpPr txBox="1"/>
          <p:nvPr/>
        </p:nvSpPr>
        <p:spPr>
          <a:xfrm>
            <a:off x="7368900" y="956113"/>
            <a:ext cx="1666200" cy="1606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rgbClr val="00467F"/>
                </a:solidFill>
              </a:rPr>
              <a:t>Average SSTs in tropical Pacific.</a:t>
            </a:r>
            <a:endParaRPr>
              <a:solidFill>
                <a:srgbClr val="00467F"/>
              </a:solidFill>
            </a:endParaRPr>
          </a:p>
          <a:p>
            <a:pPr indent="0" lvl="0" marL="0" rtl="0" algn="l">
              <a:spcBef>
                <a:spcPts val="0"/>
              </a:spcBef>
              <a:spcAft>
                <a:spcPts val="0"/>
              </a:spcAft>
              <a:buClr>
                <a:schemeClr val="dk1"/>
              </a:buClr>
              <a:buSzPts val="1100"/>
              <a:buFont typeface="Arial"/>
              <a:buNone/>
            </a:pPr>
            <a:r>
              <a:t/>
            </a:r>
            <a:endParaRPr>
              <a:solidFill>
                <a:srgbClr val="00467F"/>
              </a:solidFill>
            </a:endParaRPr>
          </a:p>
          <a:p>
            <a:pPr indent="0" lvl="0" marL="0" rtl="0" algn="l">
              <a:spcBef>
                <a:spcPts val="0"/>
              </a:spcBef>
              <a:spcAft>
                <a:spcPts val="0"/>
              </a:spcAft>
              <a:buClr>
                <a:schemeClr val="dk1"/>
              </a:buClr>
              <a:buSzPts val="1100"/>
              <a:buFont typeface="Arial"/>
              <a:buNone/>
            </a:pPr>
            <a:r>
              <a:rPr lang="en">
                <a:solidFill>
                  <a:srgbClr val="00467F"/>
                </a:solidFill>
              </a:rPr>
              <a:t>Return of cool SST conditions on EBS shelf. </a:t>
            </a:r>
            <a:endParaRPr>
              <a:solidFill>
                <a:srgbClr val="00467F"/>
              </a:solidFill>
            </a:endParaRPr>
          </a:p>
          <a:p>
            <a:pPr indent="0" lvl="0" marL="0" rtl="0" algn="l">
              <a:spcBef>
                <a:spcPts val="0"/>
              </a:spcBef>
              <a:spcAft>
                <a:spcPts val="0"/>
              </a:spcAft>
              <a:buClr>
                <a:schemeClr val="dk1"/>
              </a:buClr>
              <a:buSzPts val="1100"/>
              <a:buFont typeface="Arial"/>
              <a:buNone/>
            </a:pPr>
            <a:r>
              <a:t/>
            </a:r>
            <a:endParaRPr>
              <a:solidFill>
                <a:srgbClr val="00467F"/>
              </a:solidFill>
            </a:endParaRPr>
          </a:p>
        </p:txBody>
      </p:sp>
      <p:sp>
        <p:nvSpPr>
          <p:cNvPr id="259" name="Google Shape;259;p28"/>
          <p:cNvSpPr txBox="1"/>
          <p:nvPr/>
        </p:nvSpPr>
        <p:spPr>
          <a:xfrm>
            <a:off x="7280250" y="2871375"/>
            <a:ext cx="1843500" cy="156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rgbClr val="00467F"/>
                </a:solidFill>
              </a:rPr>
              <a:t>Strong warming in tropical Pacific defined El Niño in June 2023.</a:t>
            </a:r>
            <a:endParaRPr b="1">
              <a:solidFill>
                <a:srgbClr val="00467F"/>
              </a:solidFill>
            </a:endParaRPr>
          </a:p>
          <a:p>
            <a:pPr indent="0" lvl="0" marL="0" rtl="0" algn="l">
              <a:spcBef>
                <a:spcPts val="0"/>
              </a:spcBef>
              <a:spcAft>
                <a:spcPts val="0"/>
              </a:spcAft>
              <a:buClr>
                <a:schemeClr val="dk1"/>
              </a:buClr>
              <a:buSzPts val="1100"/>
              <a:buFont typeface="Arial"/>
              <a:buNone/>
            </a:pPr>
            <a:r>
              <a:t/>
            </a:r>
            <a:endParaRPr>
              <a:solidFill>
                <a:srgbClr val="00467F"/>
              </a:solidFill>
            </a:endParaRPr>
          </a:p>
          <a:p>
            <a:pPr indent="0" lvl="0" marL="0" rtl="0" algn="l">
              <a:spcBef>
                <a:spcPts val="0"/>
              </a:spcBef>
              <a:spcAft>
                <a:spcPts val="0"/>
              </a:spcAft>
              <a:buClr>
                <a:schemeClr val="dk1"/>
              </a:buClr>
              <a:buSzPts val="1100"/>
              <a:buFont typeface="Arial"/>
              <a:buNone/>
            </a:pPr>
            <a:r>
              <a:rPr lang="en">
                <a:solidFill>
                  <a:srgbClr val="00467F"/>
                </a:solidFill>
              </a:rPr>
              <a:t>Continuation of cool conditions on EBS shelf. </a:t>
            </a:r>
            <a:endParaRPr b="1">
              <a:solidFill>
                <a:srgbClr val="00467F"/>
              </a:solidFill>
            </a:endParaRPr>
          </a:p>
        </p:txBody>
      </p:sp>
      <p:pic>
        <p:nvPicPr>
          <p:cNvPr id="260" name="Google Shape;260;p28"/>
          <p:cNvPicPr preferRelativeResize="0"/>
          <p:nvPr/>
        </p:nvPicPr>
        <p:blipFill rotWithShape="1">
          <a:blip r:embed="rId5">
            <a:alphaModFix/>
          </a:blip>
          <a:srcRect b="15131" l="11423" r="6156" t="15172"/>
          <a:stretch/>
        </p:blipFill>
        <p:spPr>
          <a:xfrm>
            <a:off x="2256588" y="961600"/>
            <a:ext cx="2398075" cy="1595850"/>
          </a:xfrm>
          <a:prstGeom prst="rect">
            <a:avLst/>
          </a:prstGeom>
          <a:noFill/>
          <a:ln>
            <a:noFill/>
          </a:ln>
        </p:spPr>
      </p:pic>
      <p:pic>
        <p:nvPicPr>
          <p:cNvPr id="261" name="Google Shape;261;p28"/>
          <p:cNvPicPr preferRelativeResize="0"/>
          <p:nvPr/>
        </p:nvPicPr>
        <p:blipFill rotWithShape="1">
          <a:blip r:embed="rId6">
            <a:alphaModFix/>
          </a:blip>
          <a:srcRect b="14938" l="11194" r="5513" t="15155"/>
          <a:stretch/>
        </p:blipFill>
        <p:spPr>
          <a:xfrm>
            <a:off x="2225250" y="2871475"/>
            <a:ext cx="2460776" cy="1595850"/>
          </a:xfrm>
          <a:prstGeom prst="rect">
            <a:avLst/>
          </a:prstGeom>
          <a:noFill/>
          <a:ln>
            <a:noFill/>
          </a:ln>
        </p:spPr>
      </p:pic>
      <p:pic>
        <p:nvPicPr>
          <p:cNvPr id="262" name="Google Shape;262;p28"/>
          <p:cNvPicPr preferRelativeResize="0"/>
          <p:nvPr/>
        </p:nvPicPr>
        <p:blipFill rotWithShape="1">
          <a:blip r:embed="rId7">
            <a:alphaModFix/>
          </a:blip>
          <a:srcRect b="15004" l="11253" r="5821" t="15401"/>
          <a:stretch/>
        </p:blipFill>
        <p:spPr>
          <a:xfrm>
            <a:off x="4704050" y="2871475"/>
            <a:ext cx="2460776" cy="1595850"/>
          </a:xfrm>
          <a:prstGeom prst="rect">
            <a:avLst/>
          </a:prstGeom>
          <a:noFill/>
          <a:ln>
            <a:noFill/>
          </a:ln>
        </p:spPr>
      </p:pic>
      <p:pic>
        <p:nvPicPr>
          <p:cNvPr id="263" name="Google Shape;263;p28"/>
          <p:cNvPicPr preferRelativeResize="0"/>
          <p:nvPr/>
        </p:nvPicPr>
        <p:blipFill rotWithShape="1">
          <a:blip r:embed="rId8">
            <a:alphaModFix/>
          </a:blip>
          <a:srcRect b="15017" l="11473" r="7152" t="14940"/>
          <a:stretch/>
        </p:blipFill>
        <p:spPr>
          <a:xfrm>
            <a:off x="4704050" y="976076"/>
            <a:ext cx="2460776" cy="1566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267" name="Shape 267"/>
        <p:cNvGrpSpPr/>
        <p:nvPr/>
      </p:nvGrpSpPr>
      <p:grpSpPr>
        <a:xfrm>
          <a:off x="0" y="0"/>
          <a:ext cx="0" cy="0"/>
          <a:chOff x="0" y="0"/>
          <a:chExt cx="0" cy="0"/>
        </a:xfrm>
      </p:grpSpPr>
      <p:pic>
        <p:nvPicPr>
          <p:cNvPr id="268" name="Google Shape;268;p29"/>
          <p:cNvPicPr preferRelativeResize="0"/>
          <p:nvPr/>
        </p:nvPicPr>
        <p:blipFill>
          <a:blip r:embed="rId3">
            <a:alphaModFix/>
          </a:blip>
          <a:stretch>
            <a:fillRect/>
          </a:stretch>
        </p:blipFill>
        <p:spPr>
          <a:xfrm>
            <a:off x="1267075" y="3530875"/>
            <a:ext cx="2102851" cy="1525200"/>
          </a:xfrm>
          <a:prstGeom prst="rect">
            <a:avLst/>
          </a:prstGeom>
          <a:noFill/>
          <a:ln cap="flat" cmpd="sng" w="9525">
            <a:solidFill>
              <a:srgbClr val="073763"/>
            </a:solidFill>
            <a:prstDash val="solid"/>
            <a:round/>
            <a:headEnd len="sm" w="sm" type="none"/>
            <a:tailEnd len="sm" w="sm" type="none"/>
          </a:ln>
        </p:spPr>
      </p:pic>
      <p:pic>
        <p:nvPicPr>
          <p:cNvPr id="269" name="Google Shape;269;p29"/>
          <p:cNvPicPr preferRelativeResize="0"/>
          <p:nvPr/>
        </p:nvPicPr>
        <p:blipFill>
          <a:blip r:embed="rId4">
            <a:alphaModFix/>
          </a:blip>
          <a:stretch>
            <a:fillRect/>
          </a:stretch>
        </p:blipFill>
        <p:spPr>
          <a:xfrm>
            <a:off x="1267075" y="1883900"/>
            <a:ext cx="2102838" cy="1551000"/>
          </a:xfrm>
          <a:prstGeom prst="rect">
            <a:avLst/>
          </a:prstGeom>
          <a:noFill/>
          <a:ln cap="flat" cmpd="sng" w="9525">
            <a:solidFill>
              <a:srgbClr val="073763"/>
            </a:solidFill>
            <a:prstDash val="solid"/>
            <a:round/>
            <a:headEnd len="sm" w="sm" type="none"/>
            <a:tailEnd len="sm" w="sm" type="none"/>
          </a:ln>
        </p:spPr>
      </p:pic>
      <p:pic>
        <p:nvPicPr>
          <p:cNvPr id="270" name="Google Shape;270;p29"/>
          <p:cNvPicPr preferRelativeResize="0"/>
          <p:nvPr/>
        </p:nvPicPr>
        <p:blipFill>
          <a:blip r:embed="rId5">
            <a:alphaModFix/>
          </a:blip>
          <a:stretch>
            <a:fillRect/>
          </a:stretch>
        </p:blipFill>
        <p:spPr>
          <a:xfrm>
            <a:off x="1267075" y="184013"/>
            <a:ext cx="2107025" cy="1551005"/>
          </a:xfrm>
          <a:prstGeom prst="rect">
            <a:avLst/>
          </a:prstGeom>
          <a:noFill/>
          <a:ln cap="flat" cmpd="sng" w="9525">
            <a:solidFill>
              <a:srgbClr val="073763"/>
            </a:solidFill>
            <a:prstDash val="solid"/>
            <a:round/>
            <a:headEnd len="sm" w="sm" type="none"/>
            <a:tailEnd len="sm" w="sm" type="none"/>
          </a:ln>
        </p:spPr>
      </p:pic>
      <p:sp>
        <p:nvSpPr>
          <p:cNvPr id="271" name="Google Shape;271;p29"/>
          <p:cNvSpPr txBox="1"/>
          <p:nvPr/>
        </p:nvSpPr>
        <p:spPr>
          <a:xfrm>
            <a:off x="4017075" y="0"/>
            <a:ext cx="5126700" cy="119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CCCC"/>
              </a:buClr>
              <a:buSzPts val="700"/>
              <a:buFont typeface="Arial"/>
              <a:buNone/>
            </a:pPr>
            <a:r>
              <a:rPr lang="en" sz="2800">
                <a:solidFill>
                  <a:srgbClr val="00467F"/>
                </a:solidFill>
              </a:rPr>
              <a:t>SST</a:t>
            </a:r>
            <a:r>
              <a:rPr b="0" i="0" lang="en" sz="2800" u="none" cap="none" strike="noStrike">
                <a:solidFill>
                  <a:srgbClr val="00467F"/>
                </a:solidFill>
                <a:latin typeface="Arial"/>
                <a:ea typeface="Arial"/>
                <a:cs typeface="Arial"/>
                <a:sym typeface="Arial"/>
              </a:rPr>
              <a:t> Projections from the National Multi-Model</a:t>
            </a:r>
            <a:r>
              <a:rPr lang="en" sz="2800">
                <a:solidFill>
                  <a:srgbClr val="00467F"/>
                </a:solidFill>
              </a:rPr>
              <a:t> </a:t>
            </a:r>
            <a:r>
              <a:rPr b="0" i="0" lang="en" sz="2800" u="none" cap="none" strike="noStrike">
                <a:solidFill>
                  <a:srgbClr val="00467F"/>
                </a:solidFill>
                <a:latin typeface="Arial"/>
                <a:ea typeface="Arial"/>
                <a:cs typeface="Arial"/>
                <a:sym typeface="Arial"/>
              </a:rPr>
              <a:t>Ensemble </a:t>
            </a:r>
            <a:endParaRPr sz="2800">
              <a:solidFill>
                <a:srgbClr val="00467F"/>
              </a:solidFill>
            </a:endParaRPr>
          </a:p>
          <a:p>
            <a:pPr indent="0" lvl="0" marL="0" marR="0" rtl="0" algn="r">
              <a:lnSpc>
                <a:spcPct val="100000"/>
              </a:lnSpc>
              <a:spcBef>
                <a:spcPts val="0"/>
              </a:spcBef>
              <a:spcAft>
                <a:spcPts val="0"/>
              </a:spcAft>
              <a:buClr>
                <a:srgbClr val="33CCCC"/>
              </a:buClr>
              <a:buSzPts val="700"/>
              <a:buFont typeface="Arial"/>
              <a:buNone/>
            </a:pPr>
            <a:r>
              <a:rPr b="0" i="0" lang="en" sz="2000" u="none" cap="none" strike="noStrike">
                <a:solidFill>
                  <a:srgbClr val="00467F"/>
                </a:solidFill>
                <a:latin typeface="Arial"/>
                <a:ea typeface="Arial"/>
                <a:cs typeface="Arial"/>
                <a:sym typeface="Arial"/>
              </a:rPr>
              <a:t>Bond</a:t>
            </a:r>
            <a:endParaRPr sz="2000">
              <a:solidFill>
                <a:srgbClr val="00467F"/>
              </a:solidFill>
            </a:endParaRPr>
          </a:p>
        </p:txBody>
      </p:sp>
      <p:sp>
        <p:nvSpPr>
          <p:cNvPr id="272" name="Google Shape;272;p29"/>
          <p:cNvSpPr txBox="1"/>
          <p:nvPr/>
        </p:nvSpPr>
        <p:spPr>
          <a:xfrm>
            <a:off x="3446825" y="1199500"/>
            <a:ext cx="5652300" cy="3403200"/>
          </a:xfrm>
          <a:prstGeom prst="rect">
            <a:avLst/>
          </a:prstGeom>
          <a:noFill/>
          <a:ln>
            <a:noFill/>
          </a:ln>
        </p:spPr>
        <p:txBody>
          <a:bodyPr anchorCtr="0" anchor="t" bIns="45700" lIns="91425" spcFirstLastPara="1" rIns="91425" wrap="square" tIns="45700">
            <a:noAutofit/>
          </a:bodyPr>
          <a:lstStyle/>
          <a:p>
            <a:pPr indent="-206375" lvl="0" marL="225425" marR="0" rtl="0" algn="l">
              <a:lnSpc>
                <a:spcPct val="100000"/>
              </a:lnSpc>
              <a:spcBef>
                <a:spcPts val="600"/>
              </a:spcBef>
              <a:spcAft>
                <a:spcPts val="0"/>
              </a:spcAft>
              <a:buClr>
                <a:srgbClr val="00467F"/>
              </a:buClr>
              <a:buSzPts val="1700"/>
              <a:buFont typeface="Arial"/>
              <a:buChar char="•"/>
            </a:pPr>
            <a:r>
              <a:rPr b="1" lang="en" sz="1700">
                <a:solidFill>
                  <a:srgbClr val="00467F"/>
                </a:solidFill>
              </a:rPr>
              <a:t>TOP</a:t>
            </a:r>
            <a:r>
              <a:rPr lang="en" sz="1700">
                <a:solidFill>
                  <a:srgbClr val="00467F"/>
                </a:solidFill>
              </a:rPr>
              <a:t>: El Niño in tropical Pacific. Modest warming for western Aleutian Islands, southeast Bering Sea shelf, and Gulf of Alaska.</a:t>
            </a:r>
            <a:endParaRPr sz="1700">
              <a:solidFill>
                <a:srgbClr val="00467F"/>
              </a:solidFill>
            </a:endParaRPr>
          </a:p>
          <a:p>
            <a:pPr indent="0" lvl="0" marL="225425" marR="0" rtl="0" algn="l">
              <a:lnSpc>
                <a:spcPct val="100000"/>
              </a:lnSpc>
              <a:spcBef>
                <a:spcPts val="600"/>
              </a:spcBef>
              <a:spcAft>
                <a:spcPts val="0"/>
              </a:spcAft>
              <a:buNone/>
            </a:pPr>
            <a:r>
              <a:t/>
            </a:r>
            <a:endParaRPr sz="800">
              <a:solidFill>
                <a:srgbClr val="00467F"/>
              </a:solidFill>
            </a:endParaRPr>
          </a:p>
          <a:p>
            <a:pPr indent="-206375" lvl="0" marL="225425" marR="0" rtl="0" algn="l">
              <a:lnSpc>
                <a:spcPct val="100000"/>
              </a:lnSpc>
              <a:spcBef>
                <a:spcPts val="600"/>
              </a:spcBef>
              <a:spcAft>
                <a:spcPts val="0"/>
              </a:spcAft>
              <a:buClr>
                <a:srgbClr val="00467F"/>
              </a:buClr>
              <a:buSzPts val="1700"/>
              <a:buFont typeface="Arial"/>
              <a:buChar char="•"/>
            </a:pPr>
            <a:r>
              <a:rPr b="1" lang="en" sz="1700">
                <a:solidFill>
                  <a:srgbClr val="00467F"/>
                </a:solidFill>
              </a:rPr>
              <a:t>MIDDLE</a:t>
            </a:r>
            <a:r>
              <a:rPr lang="en" sz="1700">
                <a:solidFill>
                  <a:srgbClr val="00467F"/>
                </a:solidFill>
              </a:rPr>
              <a:t>: Similar to earlier period (Oct-Dec 2023). Tropical Pacific has SST anomalies &gt;2˚C, representing a strong El Niño.</a:t>
            </a:r>
            <a:endParaRPr sz="1700">
              <a:solidFill>
                <a:srgbClr val="00467F"/>
              </a:solidFill>
            </a:endParaRPr>
          </a:p>
          <a:p>
            <a:pPr indent="0" lvl="0" marL="225425" marR="0" rtl="0" algn="l">
              <a:lnSpc>
                <a:spcPct val="100000"/>
              </a:lnSpc>
              <a:spcBef>
                <a:spcPts val="600"/>
              </a:spcBef>
              <a:spcAft>
                <a:spcPts val="0"/>
              </a:spcAft>
              <a:buNone/>
            </a:pPr>
            <a:r>
              <a:t/>
            </a:r>
            <a:endParaRPr sz="800">
              <a:solidFill>
                <a:srgbClr val="00467F"/>
              </a:solidFill>
            </a:endParaRPr>
          </a:p>
          <a:p>
            <a:pPr indent="-206375" lvl="0" marL="225425" marR="0" rtl="0" algn="l">
              <a:lnSpc>
                <a:spcPct val="100000"/>
              </a:lnSpc>
              <a:spcBef>
                <a:spcPts val="600"/>
              </a:spcBef>
              <a:spcAft>
                <a:spcPts val="0"/>
              </a:spcAft>
              <a:buClr>
                <a:srgbClr val="00467F"/>
              </a:buClr>
              <a:buSzPts val="1700"/>
              <a:buFont typeface="Arial"/>
              <a:buChar char="•"/>
            </a:pPr>
            <a:r>
              <a:rPr b="1" lang="en" sz="1700">
                <a:solidFill>
                  <a:srgbClr val="00467F"/>
                </a:solidFill>
              </a:rPr>
              <a:t>BOTTOM</a:t>
            </a:r>
            <a:r>
              <a:rPr lang="en" sz="1700">
                <a:solidFill>
                  <a:srgbClr val="00467F"/>
                </a:solidFill>
              </a:rPr>
              <a:t>: Moderation of tropical Pacific SSTs;  warming along PNW coast and SEAK (typical response to El Niño). Sea ice could extend south of 60˚N and as far south as Bristol Bay.</a:t>
            </a:r>
            <a:endParaRPr sz="1700">
              <a:solidFill>
                <a:srgbClr val="00467F"/>
              </a:solidFill>
            </a:endParaRPr>
          </a:p>
          <a:p>
            <a:pPr indent="0" lvl="0" marL="0" marR="0" rtl="0" algn="l">
              <a:lnSpc>
                <a:spcPct val="100000"/>
              </a:lnSpc>
              <a:spcBef>
                <a:spcPts val="600"/>
              </a:spcBef>
              <a:spcAft>
                <a:spcPts val="0"/>
              </a:spcAft>
              <a:buNone/>
            </a:pPr>
            <a:r>
              <a:t/>
            </a:r>
            <a:endParaRPr sz="1700">
              <a:solidFill>
                <a:srgbClr val="00467F"/>
              </a:solidFill>
            </a:endParaRPr>
          </a:p>
          <a:p>
            <a:pPr indent="0" lvl="0" marL="0" marR="0" rtl="0" algn="l">
              <a:lnSpc>
                <a:spcPct val="100000"/>
              </a:lnSpc>
              <a:spcBef>
                <a:spcPts val="600"/>
              </a:spcBef>
              <a:spcAft>
                <a:spcPts val="0"/>
              </a:spcAft>
              <a:buNone/>
            </a:pPr>
            <a:r>
              <a:t/>
            </a:r>
            <a:endParaRPr sz="1700">
              <a:solidFill>
                <a:srgbClr val="00467F"/>
              </a:solidFill>
            </a:endParaRPr>
          </a:p>
        </p:txBody>
      </p:sp>
      <p:pic>
        <p:nvPicPr>
          <p:cNvPr id="273" name="Google Shape;273;p29"/>
          <p:cNvPicPr preferRelativeResize="0"/>
          <p:nvPr/>
        </p:nvPicPr>
        <p:blipFill rotWithShape="1">
          <a:blip r:embed="rId6">
            <a:alphaModFix/>
          </a:blip>
          <a:srcRect b="0" l="0" r="0" t="11095"/>
          <a:stretch/>
        </p:blipFill>
        <p:spPr>
          <a:xfrm>
            <a:off x="3839075" y="4761987"/>
            <a:ext cx="5259925" cy="344000"/>
          </a:xfrm>
          <a:prstGeom prst="rect">
            <a:avLst/>
          </a:prstGeom>
          <a:noFill/>
          <a:ln>
            <a:noFill/>
          </a:ln>
        </p:spPr>
      </p:pic>
      <p:sp>
        <p:nvSpPr>
          <p:cNvPr id="274" name="Google Shape;274;p29"/>
          <p:cNvSpPr txBox="1"/>
          <p:nvPr/>
        </p:nvSpPr>
        <p:spPr>
          <a:xfrm rot="-938">
            <a:off x="94550" y="488812"/>
            <a:ext cx="1099800" cy="866100"/>
          </a:xfrm>
          <a:prstGeom prst="rect">
            <a:avLst/>
          </a:prstGeom>
          <a:solidFill>
            <a:srgbClr val="FFFFFF"/>
          </a:solidFill>
          <a:ln cap="flat" cmpd="sng" w="9525">
            <a:solidFill>
              <a:srgbClr val="0093D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b="0" i="0" lang="en" sz="1700" u="none" cap="none" strike="noStrike">
                <a:solidFill>
                  <a:srgbClr val="0093D0"/>
                </a:solidFill>
                <a:latin typeface="Arial"/>
                <a:ea typeface="Arial"/>
                <a:cs typeface="Arial"/>
                <a:sym typeface="Arial"/>
              </a:rPr>
              <a:t>Oc</a:t>
            </a:r>
            <a:r>
              <a:rPr lang="en" sz="1700">
                <a:solidFill>
                  <a:srgbClr val="0093D0"/>
                </a:solidFill>
              </a:rPr>
              <a:t>t - </a:t>
            </a:r>
            <a:r>
              <a:rPr b="0" i="0" lang="en" sz="1700" u="none" cap="none" strike="noStrike">
                <a:solidFill>
                  <a:srgbClr val="0093D0"/>
                </a:solidFill>
                <a:latin typeface="Arial"/>
                <a:ea typeface="Arial"/>
                <a:cs typeface="Arial"/>
                <a:sym typeface="Arial"/>
              </a:rPr>
              <a:t>Dec 20</a:t>
            </a:r>
            <a:r>
              <a:rPr lang="en" sz="1700">
                <a:solidFill>
                  <a:srgbClr val="0093D0"/>
                </a:solidFill>
              </a:rPr>
              <a:t>23</a:t>
            </a:r>
            <a:endParaRPr sz="1700">
              <a:solidFill>
                <a:srgbClr val="0093D0"/>
              </a:solidFill>
            </a:endParaRPr>
          </a:p>
        </p:txBody>
      </p:sp>
      <p:sp>
        <p:nvSpPr>
          <p:cNvPr id="275" name="Google Shape;275;p29"/>
          <p:cNvSpPr txBox="1"/>
          <p:nvPr/>
        </p:nvSpPr>
        <p:spPr>
          <a:xfrm rot="-938">
            <a:off x="94550" y="2261733"/>
            <a:ext cx="1099800" cy="759300"/>
          </a:xfrm>
          <a:prstGeom prst="rect">
            <a:avLst/>
          </a:prstGeom>
          <a:solidFill>
            <a:srgbClr val="FFFFFF"/>
          </a:solidFill>
          <a:ln cap="flat" cmpd="sng" w="9525">
            <a:solidFill>
              <a:srgbClr val="0093D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b="0" i="0" lang="en" sz="1700" u="none" cap="none" strike="noStrike">
                <a:solidFill>
                  <a:srgbClr val="0093D0"/>
                </a:solidFill>
                <a:latin typeface="Arial"/>
                <a:ea typeface="Arial"/>
                <a:cs typeface="Arial"/>
                <a:sym typeface="Arial"/>
              </a:rPr>
              <a:t>Dec </a:t>
            </a:r>
            <a:r>
              <a:rPr lang="en" sz="1700">
                <a:solidFill>
                  <a:srgbClr val="0093D0"/>
                </a:solidFill>
              </a:rPr>
              <a:t>23 - Feb 24</a:t>
            </a:r>
            <a:endParaRPr sz="1700">
              <a:solidFill>
                <a:srgbClr val="0093D0"/>
              </a:solidFill>
            </a:endParaRPr>
          </a:p>
        </p:txBody>
      </p:sp>
      <p:sp>
        <p:nvSpPr>
          <p:cNvPr id="276" name="Google Shape;276;p29"/>
          <p:cNvSpPr txBox="1"/>
          <p:nvPr/>
        </p:nvSpPr>
        <p:spPr>
          <a:xfrm rot="-938">
            <a:off x="94550" y="3927843"/>
            <a:ext cx="1099800" cy="759300"/>
          </a:xfrm>
          <a:prstGeom prst="rect">
            <a:avLst/>
          </a:prstGeom>
          <a:solidFill>
            <a:srgbClr val="FFFFFF"/>
          </a:solidFill>
          <a:ln cap="flat" cmpd="sng" w="9525">
            <a:solidFill>
              <a:srgbClr val="0093D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lang="en" sz="1700">
                <a:solidFill>
                  <a:srgbClr val="0093D0"/>
                </a:solidFill>
              </a:rPr>
              <a:t>Feb - April 2024</a:t>
            </a:r>
            <a:endParaRPr sz="1700">
              <a:solidFill>
                <a:srgbClr val="0093D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281" name="Shape 281"/>
        <p:cNvGrpSpPr/>
        <p:nvPr/>
      </p:nvGrpSpPr>
      <p:grpSpPr>
        <a:xfrm>
          <a:off x="0" y="0"/>
          <a:ext cx="0" cy="0"/>
          <a:chOff x="0" y="0"/>
          <a:chExt cx="0" cy="0"/>
        </a:xfrm>
      </p:grpSpPr>
      <p:sp>
        <p:nvSpPr>
          <p:cNvPr id="282" name="Google Shape;282;p30"/>
          <p:cNvSpPr txBox="1"/>
          <p:nvPr/>
        </p:nvSpPr>
        <p:spPr>
          <a:xfrm>
            <a:off x="1066800" y="57150"/>
            <a:ext cx="8001000" cy="894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CCCC"/>
              </a:buClr>
              <a:buSzPts val="650"/>
              <a:buFont typeface="Arial"/>
              <a:buNone/>
            </a:pPr>
            <a:r>
              <a:rPr lang="en" sz="2800">
                <a:solidFill>
                  <a:srgbClr val="00467F"/>
                </a:solidFill>
              </a:rPr>
              <a:t> </a:t>
            </a:r>
            <a:r>
              <a:rPr b="0" i="0" lang="en" sz="2800" u="none" cap="none" strike="noStrike">
                <a:solidFill>
                  <a:srgbClr val="00467F"/>
                </a:solidFill>
                <a:latin typeface="Arial"/>
                <a:ea typeface="Arial"/>
                <a:cs typeface="Arial"/>
                <a:sym typeface="Arial"/>
              </a:rPr>
              <a:t>Sea Surface Temperatur</a:t>
            </a:r>
            <a:r>
              <a:rPr lang="en" sz="2800">
                <a:solidFill>
                  <a:srgbClr val="00467F"/>
                </a:solidFill>
              </a:rPr>
              <a:t>e</a:t>
            </a:r>
            <a:endParaRPr sz="2800">
              <a:solidFill>
                <a:srgbClr val="00467F"/>
              </a:solidFill>
            </a:endParaRPr>
          </a:p>
          <a:p>
            <a:pPr indent="0" lvl="0" marL="0" marR="0" rtl="0" algn="r">
              <a:lnSpc>
                <a:spcPct val="100000"/>
              </a:lnSpc>
              <a:spcBef>
                <a:spcPts val="0"/>
              </a:spcBef>
              <a:spcAft>
                <a:spcPts val="0"/>
              </a:spcAft>
              <a:buClr>
                <a:srgbClr val="33CCCC"/>
              </a:buClr>
              <a:buSzPts val="500"/>
              <a:buFont typeface="Arial"/>
              <a:buNone/>
            </a:pPr>
            <a:r>
              <a:rPr lang="en" sz="2000">
                <a:solidFill>
                  <a:srgbClr val="00467F"/>
                </a:solidFill>
              </a:rPr>
              <a:t>Lemagie &amp; Callahan</a:t>
            </a:r>
            <a:endParaRPr>
              <a:solidFill>
                <a:srgbClr val="00467F"/>
              </a:solidFill>
            </a:endParaRPr>
          </a:p>
        </p:txBody>
      </p:sp>
      <p:pic>
        <p:nvPicPr>
          <p:cNvPr id="283" name="Google Shape;283;p30"/>
          <p:cNvPicPr preferRelativeResize="0"/>
          <p:nvPr/>
        </p:nvPicPr>
        <p:blipFill>
          <a:blip r:embed="rId3">
            <a:alphaModFix/>
          </a:blip>
          <a:stretch>
            <a:fillRect/>
          </a:stretch>
        </p:blipFill>
        <p:spPr>
          <a:xfrm>
            <a:off x="103975" y="620775"/>
            <a:ext cx="6065700" cy="4435925"/>
          </a:xfrm>
          <a:prstGeom prst="rect">
            <a:avLst/>
          </a:prstGeom>
          <a:noFill/>
          <a:ln cap="flat" cmpd="sng" w="9525">
            <a:solidFill>
              <a:srgbClr val="073763"/>
            </a:solidFill>
            <a:prstDash val="solid"/>
            <a:round/>
            <a:headEnd len="sm" w="sm" type="none"/>
            <a:tailEnd len="sm" w="sm" type="none"/>
          </a:ln>
        </p:spPr>
      </p:pic>
      <p:sp>
        <p:nvSpPr>
          <p:cNvPr id="284" name="Google Shape;284;p30"/>
          <p:cNvSpPr/>
          <p:nvPr/>
        </p:nvSpPr>
        <p:spPr>
          <a:xfrm>
            <a:off x="975500" y="2027000"/>
            <a:ext cx="810900" cy="696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912150" y="3855800"/>
            <a:ext cx="874200" cy="610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2740950" y="3932000"/>
            <a:ext cx="874200" cy="610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txBox="1"/>
          <p:nvPr/>
        </p:nvSpPr>
        <p:spPr>
          <a:xfrm>
            <a:off x="6080975" y="1178200"/>
            <a:ext cx="2986800" cy="35220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024379"/>
                </a:solidFill>
              </a:rPr>
              <a:t>SSTs were similar to the long-term mean in fall 2022 and spring/summer 2023</a:t>
            </a:r>
            <a:endParaRPr sz="1700">
              <a:solidFill>
                <a:srgbClr val="024379"/>
              </a:solidFill>
            </a:endParaRPr>
          </a:p>
          <a:p>
            <a:pPr indent="0" lvl="0" marL="457200" rtl="0" algn="l">
              <a:spcBef>
                <a:spcPts val="0"/>
              </a:spcBef>
              <a:spcAft>
                <a:spcPts val="0"/>
              </a:spcAft>
              <a:buNone/>
            </a:pPr>
            <a:r>
              <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SSTs were slightly above the long-term mean in winter 2022/2023, especially in the outer domain and southern middle domain</a:t>
            </a:r>
            <a:endParaRPr sz="1700">
              <a:solidFill>
                <a:srgbClr val="024379"/>
              </a:solidFill>
            </a:endParaRPr>
          </a:p>
          <a:p>
            <a:pPr indent="0" lvl="0" marL="0" rtl="0" algn="l">
              <a:spcBef>
                <a:spcPts val="0"/>
              </a:spcBef>
              <a:spcAft>
                <a:spcPts val="0"/>
              </a:spcAft>
              <a:buNone/>
            </a:pPr>
            <a:r>
              <a:t/>
            </a:r>
            <a:endParaRPr sz="1700">
              <a:solidFill>
                <a:srgbClr val="02437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292" name="Shape 292"/>
        <p:cNvGrpSpPr/>
        <p:nvPr/>
      </p:nvGrpSpPr>
      <p:grpSpPr>
        <a:xfrm>
          <a:off x="0" y="0"/>
          <a:ext cx="0" cy="0"/>
          <a:chOff x="0" y="0"/>
          <a:chExt cx="0" cy="0"/>
        </a:xfrm>
      </p:grpSpPr>
      <p:sp>
        <p:nvSpPr>
          <p:cNvPr id="293" name="Google Shape;293;p31"/>
          <p:cNvSpPr txBox="1"/>
          <p:nvPr/>
        </p:nvSpPr>
        <p:spPr>
          <a:xfrm>
            <a:off x="1066800" y="57150"/>
            <a:ext cx="8001000" cy="894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CCCC"/>
              </a:buClr>
              <a:buSzPts val="650"/>
              <a:buFont typeface="Arial"/>
              <a:buNone/>
            </a:pPr>
            <a:r>
              <a:rPr lang="en" sz="2800">
                <a:solidFill>
                  <a:srgbClr val="00467F"/>
                </a:solidFill>
              </a:rPr>
              <a:t> Marine Heatwave Index</a:t>
            </a:r>
            <a:endParaRPr sz="2800">
              <a:solidFill>
                <a:srgbClr val="00467F"/>
              </a:solidFill>
            </a:endParaRPr>
          </a:p>
          <a:p>
            <a:pPr indent="0" lvl="0" marL="0" rtl="0" algn="r">
              <a:spcBef>
                <a:spcPts val="0"/>
              </a:spcBef>
              <a:spcAft>
                <a:spcPts val="0"/>
              </a:spcAft>
              <a:buClr>
                <a:srgbClr val="33CCCC"/>
              </a:buClr>
              <a:buSzPts val="500"/>
              <a:buFont typeface="Arial"/>
              <a:buNone/>
            </a:pPr>
            <a:r>
              <a:rPr lang="en" sz="2000">
                <a:solidFill>
                  <a:srgbClr val="00467F"/>
                </a:solidFill>
              </a:rPr>
              <a:t>Lemagie &amp; Callahan</a:t>
            </a:r>
            <a:endParaRPr>
              <a:solidFill>
                <a:srgbClr val="00467F"/>
              </a:solidFill>
            </a:endParaRPr>
          </a:p>
        </p:txBody>
      </p:sp>
      <p:sp>
        <p:nvSpPr>
          <p:cNvPr id="294" name="Google Shape;294;p31"/>
          <p:cNvSpPr txBox="1"/>
          <p:nvPr/>
        </p:nvSpPr>
        <p:spPr>
          <a:xfrm>
            <a:off x="6334350" y="907725"/>
            <a:ext cx="2647800" cy="38868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00467F"/>
              </a:buClr>
              <a:buSzPts val="1700"/>
              <a:buChar char="●"/>
            </a:pPr>
            <a:r>
              <a:rPr lang="en" sz="1700">
                <a:solidFill>
                  <a:srgbClr val="00467F"/>
                </a:solidFill>
              </a:rPr>
              <a:t>MHWs have been brief and infrequent since 2021</a:t>
            </a:r>
            <a:endParaRPr sz="1700">
              <a:solidFill>
                <a:srgbClr val="00467F"/>
              </a:solidFill>
            </a:endParaRPr>
          </a:p>
        </p:txBody>
      </p:sp>
      <p:pic>
        <p:nvPicPr>
          <p:cNvPr id="295" name="Google Shape;295;p31"/>
          <p:cNvPicPr preferRelativeResize="0"/>
          <p:nvPr/>
        </p:nvPicPr>
        <p:blipFill>
          <a:blip r:embed="rId3">
            <a:alphaModFix/>
          </a:blip>
          <a:stretch>
            <a:fillRect/>
          </a:stretch>
        </p:blipFill>
        <p:spPr>
          <a:xfrm>
            <a:off x="114000" y="640950"/>
            <a:ext cx="6321700" cy="4420326"/>
          </a:xfrm>
          <a:prstGeom prst="rect">
            <a:avLst/>
          </a:prstGeom>
          <a:noFill/>
          <a:ln cap="flat" cmpd="sng" w="9525">
            <a:solidFill>
              <a:srgbClr val="073763"/>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nvSpPr>
        <p:spPr>
          <a:xfrm>
            <a:off x="0" y="1333500"/>
            <a:ext cx="6894300" cy="38100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073763"/>
              </a:buClr>
              <a:buSzPts val="1700"/>
              <a:buChar char="●"/>
            </a:pPr>
            <a:r>
              <a:rPr lang="en" sz="1700">
                <a:solidFill>
                  <a:srgbClr val="93D500"/>
                </a:solidFill>
              </a:rPr>
              <a:t>NPI</a:t>
            </a:r>
            <a:r>
              <a:rPr lang="en" sz="1700">
                <a:solidFill>
                  <a:srgbClr val="073763"/>
                </a:solidFill>
              </a:rPr>
              <a:t> reflects the ALPS where positive values mean:</a:t>
            </a:r>
            <a:endParaRPr sz="1700">
              <a:solidFill>
                <a:srgbClr val="073763"/>
              </a:solidFill>
            </a:endParaRPr>
          </a:p>
          <a:p>
            <a:pPr indent="-336550" lvl="1" marL="914400" rtl="0" algn="l">
              <a:spcBef>
                <a:spcPts val="0"/>
              </a:spcBef>
              <a:spcAft>
                <a:spcPts val="0"/>
              </a:spcAft>
              <a:buClr>
                <a:srgbClr val="073763"/>
              </a:buClr>
              <a:buSzPts val="1700"/>
              <a:buChar char="○"/>
            </a:pPr>
            <a:r>
              <a:rPr lang="en" sz="1700">
                <a:solidFill>
                  <a:srgbClr val="073763"/>
                </a:solidFill>
              </a:rPr>
              <a:t>Weak ALPS, high SLP, calmer conditions</a:t>
            </a:r>
            <a:endParaRPr sz="1700">
              <a:solidFill>
                <a:srgbClr val="073763"/>
              </a:solidFill>
            </a:endParaRPr>
          </a:p>
          <a:p>
            <a:pPr indent="-336550" lvl="0" marL="457200" rtl="0" algn="l">
              <a:spcBef>
                <a:spcPts val="0"/>
              </a:spcBef>
              <a:spcAft>
                <a:spcPts val="0"/>
              </a:spcAft>
              <a:buClr>
                <a:srgbClr val="073763"/>
              </a:buClr>
              <a:buSzPts val="1700"/>
              <a:buChar char="●"/>
            </a:pPr>
            <a:r>
              <a:rPr lang="en" sz="1700">
                <a:solidFill>
                  <a:srgbClr val="93D500"/>
                </a:solidFill>
              </a:rPr>
              <a:t>NPI</a:t>
            </a:r>
            <a:r>
              <a:rPr lang="en" sz="1700">
                <a:solidFill>
                  <a:srgbClr val="073763"/>
                </a:solidFill>
              </a:rPr>
              <a:t> positive for most of 2022</a:t>
            </a:r>
            <a:endParaRPr sz="1700">
              <a:solidFill>
                <a:srgbClr val="073763"/>
              </a:solidFill>
            </a:endParaRPr>
          </a:p>
          <a:p>
            <a:pPr indent="-336550" lvl="0" marL="457200" rtl="0" algn="l">
              <a:spcBef>
                <a:spcPts val="0"/>
              </a:spcBef>
              <a:spcAft>
                <a:spcPts val="0"/>
              </a:spcAft>
              <a:buClr>
                <a:srgbClr val="073763"/>
              </a:buClr>
              <a:buSzPts val="1700"/>
              <a:buChar char="●"/>
            </a:pPr>
            <a:r>
              <a:rPr lang="en" sz="1700">
                <a:solidFill>
                  <a:srgbClr val="1ECAD3"/>
                </a:solidFill>
              </a:rPr>
              <a:t>AO</a:t>
            </a:r>
            <a:r>
              <a:rPr lang="en" sz="1700">
                <a:solidFill>
                  <a:srgbClr val="073763"/>
                </a:solidFill>
              </a:rPr>
              <a:t> measures the polar vortex; transitioned from positive to negative in 2022</a:t>
            </a:r>
            <a:endParaRPr sz="1700">
              <a:solidFill>
                <a:srgbClr val="073763"/>
              </a:solidFill>
            </a:endParaRPr>
          </a:p>
          <a:p>
            <a:pPr indent="0" lvl="0" marL="457200" rtl="0" algn="r">
              <a:spcBef>
                <a:spcPts val="0"/>
              </a:spcBef>
              <a:spcAft>
                <a:spcPts val="0"/>
              </a:spcAft>
              <a:buNone/>
            </a:pPr>
            <a:r>
              <a:rPr lang="en">
                <a:solidFill>
                  <a:srgbClr val="FF8300"/>
                </a:solidFill>
              </a:rPr>
              <a:t>Bond (slides 8-11)</a:t>
            </a:r>
            <a:endParaRPr>
              <a:solidFill>
                <a:srgbClr val="FF8300"/>
              </a:solidFill>
            </a:endParaRPr>
          </a:p>
          <a:p>
            <a:pPr indent="0" lvl="0" marL="457200" rtl="0" algn="r">
              <a:spcBef>
                <a:spcPts val="0"/>
              </a:spcBef>
              <a:spcAft>
                <a:spcPts val="0"/>
              </a:spcAft>
              <a:buNone/>
            </a:pPr>
            <a:r>
              <a:t/>
            </a:r>
            <a:endParaRPr>
              <a:solidFill>
                <a:srgbClr val="FF8300"/>
              </a:solidFill>
            </a:endParaRPr>
          </a:p>
          <a:p>
            <a:pPr indent="0" lvl="0" marL="457200" rtl="0" algn="r">
              <a:spcBef>
                <a:spcPts val="0"/>
              </a:spcBef>
              <a:spcAft>
                <a:spcPts val="0"/>
              </a:spcAft>
              <a:buNone/>
            </a:pPr>
            <a:r>
              <a:t/>
            </a:r>
            <a:endParaRPr>
              <a:solidFill>
                <a:srgbClr val="FF8300"/>
              </a:solidFill>
            </a:endParaRPr>
          </a:p>
          <a:p>
            <a:pPr indent="-336550" lvl="0" marL="457200" rtl="0" algn="l">
              <a:spcBef>
                <a:spcPts val="0"/>
              </a:spcBef>
              <a:spcAft>
                <a:spcPts val="0"/>
              </a:spcAft>
              <a:buClr>
                <a:srgbClr val="073763"/>
              </a:buClr>
              <a:buSzPts val="1700"/>
              <a:buChar char="●"/>
            </a:pPr>
            <a:r>
              <a:rPr lang="en" sz="1700">
                <a:solidFill>
                  <a:srgbClr val="073763"/>
                </a:solidFill>
              </a:rPr>
              <a:t>SSTs similar to the long-term mean in fall 2022 and spring/summer 2023</a:t>
            </a:r>
            <a:endParaRPr sz="1700">
              <a:solidFill>
                <a:srgbClr val="073763"/>
              </a:solidFill>
            </a:endParaRPr>
          </a:p>
          <a:p>
            <a:pPr indent="-336550" lvl="0" marL="457200" rtl="0" algn="l">
              <a:spcBef>
                <a:spcPts val="0"/>
              </a:spcBef>
              <a:spcAft>
                <a:spcPts val="0"/>
              </a:spcAft>
              <a:buClr>
                <a:srgbClr val="073763"/>
              </a:buClr>
              <a:buSzPts val="1700"/>
              <a:buChar char="●"/>
            </a:pPr>
            <a:r>
              <a:rPr lang="en" sz="1700">
                <a:solidFill>
                  <a:srgbClr val="073763"/>
                </a:solidFill>
              </a:rPr>
              <a:t>SSTs slightly above the long-term mean in winter 2022/2023</a:t>
            </a:r>
            <a:endParaRPr sz="1700">
              <a:solidFill>
                <a:srgbClr val="073763"/>
              </a:solidFill>
            </a:endParaRPr>
          </a:p>
          <a:p>
            <a:pPr indent="-336550" lvl="0" marL="457200" rtl="0" algn="l">
              <a:spcBef>
                <a:spcPts val="0"/>
              </a:spcBef>
              <a:spcAft>
                <a:spcPts val="0"/>
              </a:spcAft>
              <a:buClr>
                <a:srgbClr val="073763"/>
              </a:buClr>
              <a:buSzPts val="1700"/>
              <a:buChar char="●"/>
            </a:pPr>
            <a:r>
              <a:rPr lang="en" sz="1700">
                <a:solidFill>
                  <a:srgbClr val="073763"/>
                </a:solidFill>
              </a:rPr>
              <a:t>MHWs have been brief and infrequent since 2021</a:t>
            </a:r>
            <a:endParaRPr sz="1700">
              <a:solidFill>
                <a:srgbClr val="073763"/>
              </a:solidFill>
            </a:endParaRPr>
          </a:p>
          <a:p>
            <a:pPr indent="0" lvl="0" marL="0" rtl="0" algn="r">
              <a:spcBef>
                <a:spcPts val="0"/>
              </a:spcBef>
              <a:spcAft>
                <a:spcPts val="0"/>
              </a:spcAft>
              <a:buNone/>
            </a:pPr>
            <a:r>
              <a:rPr lang="en">
                <a:solidFill>
                  <a:srgbClr val="FF8300"/>
                </a:solidFill>
              </a:rPr>
              <a:t>Lemagie &amp; Callahan (slides 12-13)</a:t>
            </a:r>
            <a:endParaRPr>
              <a:solidFill>
                <a:srgbClr val="FF8300"/>
              </a:solidFill>
            </a:endParaRPr>
          </a:p>
          <a:p>
            <a:pPr indent="0" lvl="0" marL="0" rtl="0" algn="r">
              <a:spcBef>
                <a:spcPts val="0"/>
              </a:spcBef>
              <a:spcAft>
                <a:spcPts val="0"/>
              </a:spcAft>
              <a:buNone/>
            </a:pPr>
            <a:r>
              <a:t/>
            </a:r>
            <a:endParaRPr>
              <a:solidFill>
                <a:srgbClr val="FF8300"/>
              </a:solidFill>
            </a:endParaRPr>
          </a:p>
        </p:txBody>
      </p:sp>
      <p:sp>
        <p:nvSpPr>
          <p:cNvPr id="88" name="Google Shape;88;p14"/>
          <p:cNvSpPr/>
          <p:nvPr/>
        </p:nvSpPr>
        <p:spPr>
          <a:xfrm rot="5400000">
            <a:off x="7074213" y="1451176"/>
            <a:ext cx="1857027" cy="2217050"/>
          </a:xfrm>
          <a:prstGeom prst="flowChartOffpageConnec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txBox="1"/>
          <p:nvPr/>
        </p:nvSpPr>
        <p:spPr>
          <a:xfrm>
            <a:off x="7345739" y="2970510"/>
            <a:ext cx="1708200" cy="5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ENVIRONMENTAL PROCESSES</a:t>
            </a:r>
            <a:endParaRPr/>
          </a:p>
        </p:txBody>
      </p:sp>
      <p:pic>
        <p:nvPicPr>
          <p:cNvPr id="90" name="Google Shape;90;p14"/>
          <p:cNvPicPr preferRelativeResize="0"/>
          <p:nvPr/>
        </p:nvPicPr>
        <p:blipFill rotWithShape="1">
          <a:blip r:embed="rId3">
            <a:alphaModFix/>
          </a:blip>
          <a:srcRect b="0" l="0" r="0" t="0"/>
          <a:stretch/>
        </p:blipFill>
        <p:spPr>
          <a:xfrm>
            <a:off x="7827011" y="1900820"/>
            <a:ext cx="909429" cy="1149206"/>
          </a:xfrm>
          <a:prstGeom prst="rect">
            <a:avLst/>
          </a:prstGeom>
          <a:noFill/>
          <a:ln>
            <a:noFill/>
          </a:ln>
        </p:spPr>
      </p:pic>
      <p:pic>
        <p:nvPicPr>
          <p:cNvPr id="91" name="Google Shape;91;p14"/>
          <p:cNvPicPr preferRelativeResize="0"/>
          <p:nvPr/>
        </p:nvPicPr>
        <p:blipFill rotWithShape="1">
          <a:blip r:embed="rId4">
            <a:alphaModFix/>
          </a:blip>
          <a:srcRect b="0" l="0" r="0" t="0"/>
          <a:stretch/>
        </p:blipFill>
        <p:spPr>
          <a:xfrm>
            <a:off x="7487335" y="1697249"/>
            <a:ext cx="897027" cy="1133531"/>
          </a:xfrm>
          <a:prstGeom prst="rect">
            <a:avLst/>
          </a:prstGeom>
          <a:noFill/>
          <a:ln>
            <a:noFill/>
          </a:ln>
        </p:spPr>
      </p:pic>
      <p:sp>
        <p:nvSpPr>
          <p:cNvPr id="92" name="Google Shape;92;p14"/>
          <p:cNvSpPr txBox="1"/>
          <p:nvPr/>
        </p:nvSpPr>
        <p:spPr>
          <a:xfrm>
            <a:off x="107150" y="76200"/>
            <a:ext cx="8846400" cy="969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700">
                <a:solidFill>
                  <a:srgbClr val="073763"/>
                </a:solidFill>
              </a:rPr>
              <a:t>Broad-scale climate patterns reflect a transition from La Niña to El Niño.</a:t>
            </a:r>
            <a:endParaRPr i="1" sz="1700">
              <a:solidFill>
                <a:srgbClr val="073763"/>
              </a:solidFill>
            </a:endParaRPr>
          </a:p>
          <a:p>
            <a:pPr indent="0" lvl="0" marL="0" rtl="0" algn="ctr">
              <a:spcBef>
                <a:spcPts val="0"/>
              </a:spcBef>
              <a:spcAft>
                <a:spcPts val="0"/>
              </a:spcAft>
              <a:buNone/>
            </a:pPr>
            <a:r>
              <a:rPr i="1" lang="en" sz="1700">
                <a:solidFill>
                  <a:srgbClr val="073763"/>
                </a:solidFill>
              </a:rPr>
              <a:t>Regional SST trends at or near the long-term average. </a:t>
            </a:r>
            <a:endParaRPr i="1" sz="1700">
              <a:solidFill>
                <a:srgbClr val="073763"/>
              </a:solidFill>
            </a:endParaRPr>
          </a:p>
          <a:p>
            <a:pPr indent="0" lvl="0" marL="0" rtl="0" algn="ctr">
              <a:spcBef>
                <a:spcPts val="0"/>
              </a:spcBef>
              <a:spcAft>
                <a:spcPts val="0"/>
              </a:spcAft>
              <a:buNone/>
            </a:pPr>
            <a:r>
              <a:rPr i="1" lang="en" sz="1700">
                <a:solidFill>
                  <a:srgbClr val="073763"/>
                </a:solidFill>
              </a:rPr>
              <a:t>Impact of El Niño on EBS remains to be seen…</a:t>
            </a:r>
            <a:endParaRPr i="1" sz="1700">
              <a:solidFill>
                <a:srgbClr val="073763"/>
              </a:solidFill>
            </a:endParaRPr>
          </a:p>
        </p:txBody>
      </p:sp>
      <p:cxnSp>
        <p:nvCxnSpPr>
          <p:cNvPr id="93" name="Google Shape;93;p14"/>
          <p:cNvCxnSpPr/>
          <p:nvPr/>
        </p:nvCxnSpPr>
        <p:spPr>
          <a:xfrm>
            <a:off x="-6" y="1107275"/>
            <a:ext cx="9167700" cy="0"/>
          </a:xfrm>
          <a:prstGeom prst="straightConnector1">
            <a:avLst/>
          </a:prstGeom>
          <a:noFill/>
          <a:ln cap="flat" cmpd="sng" w="28575">
            <a:solidFill>
              <a:srgbClr val="FF8300"/>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00" name="Shape 300"/>
        <p:cNvGrpSpPr/>
        <p:nvPr/>
      </p:nvGrpSpPr>
      <p:grpSpPr>
        <a:xfrm>
          <a:off x="0" y="0"/>
          <a:ext cx="0" cy="0"/>
          <a:chOff x="0" y="0"/>
          <a:chExt cx="0" cy="0"/>
        </a:xfrm>
      </p:grpSpPr>
      <p:pic>
        <p:nvPicPr>
          <p:cNvPr id="301" name="Google Shape;301;p32"/>
          <p:cNvPicPr preferRelativeResize="0"/>
          <p:nvPr/>
        </p:nvPicPr>
        <p:blipFill>
          <a:blip r:embed="rId3">
            <a:alphaModFix/>
          </a:blip>
          <a:stretch>
            <a:fillRect/>
          </a:stretch>
        </p:blipFill>
        <p:spPr>
          <a:xfrm>
            <a:off x="159726" y="1486125"/>
            <a:ext cx="4838948" cy="2903838"/>
          </a:xfrm>
          <a:prstGeom prst="rect">
            <a:avLst/>
          </a:prstGeom>
          <a:noFill/>
          <a:ln cap="flat" cmpd="sng" w="9525">
            <a:solidFill>
              <a:srgbClr val="073763"/>
            </a:solidFill>
            <a:prstDash val="solid"/>
            <a:round/>
            <a:headEnd len="sm" w="sm" type="none"/>
            <a:tailEnd len="sm" w="sm" type="none"/>
          </a:ln>
        </p:spPr>
      </p:pic>
      <p:sp>
        <p:nvSpPr>
          <p:cNvPr id="302" name="Google Shape;302;p32"/>
          <p:cNvSpPr txBox="1"/>
          <p:nvPr/>
        </p:nvSpPr>
        <p:spPr>
          <a:xfrm>
            <a:off x="2286000" y="0"/>
            <a:ext cx="6858000" cy="900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CCCC"/>
              </a:buClr>
              <a:buSzPts val="900"/>
              <a:buFont typeface="Arial"/>
              <a:buNone/>
            </a:pPr>
            <a:r>
              <a:rPr lang="en" sz="2800">
                <a:solidFill>
                  <a:srgbClr val="00467F"/>
                </a:solidFill>
              </a:rPr>
              <a:t>2023 Sea Ice</a:t>
            </a:r>
            <a:endParaRPr sz="2800">
              <a:solidFill>
                <a:srgbClr val="00467F"/>
              </a:solidFill>
            </a:endParaRPr>
          </a:p>
          <a:p>
            <a:pPr indent="0" lvl="0" marL="0" marR="0" rtl="0" algn="r">
              <a:lnSpc>
                <a:spcPct val="100000"/>
              </a:lnSpc>
              <a:spcBef>
                <a:spcPts val="0"/>
              </a:spcBef>
              <a:spcAft>
                <a:spcPts val="0"/>
              </a:spcAft>
              <a:buClr>
                <a:srgbClr val="33CCCC"/>
              </a:buClr>
              <a:buSzPts val="900"/>
              <a:buFont typeface="Arial"/>
              <a:buNone/>
            </a:pPr>
            <a:r>
              <a:rPr i="0" lang="en" sz="2000" u="none" cap="none" strike="noStrike">
                <a:solidFill>
                  <a:srgbClr val="00467F"/>
                </a:solidFill>
              </a:rPr>
              <a:t> </a:t>
            </a:r>
            <a:r>
              <a:rPr lang="en" sz="2000">
                <a:solidFill>
                  <a:srgbClr val="00467F"/>
                </a:solidFill>
              </a:rPr>
              <a:t>Thoman</a:t>
            </a:r>
            <a:endParaRPr sz="2000">
              <a:solidFill>
                <a:srgbClr val="00467F"/>
              </a:solidFill>
            </a:endParaRPr>
          </a:p>
        </p:txBody>
      </p:sp>
      <p:sp>
        <p:nvSpPr>
          <p:cNvPr id="303" name="Google Shape;303;p32"/>
          <p:cNvSpPr txBox="1"/>
          <p:nvPr/>
        </p:nvSpPr>
        <p:spPr>
          <a:xfrm>
            <a:off x="4903225" y="1018500"/>
            <a:ext cx="4314600" cy="38391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024379"/>
                </a:solidFill>
              </a:rPr>
              <a:t>Ice phenology shifted ~1 month later than 2021/2022</a:t>
            </a:r>
            <a:endParaRPr sz="1700">
              <a:solidFill>
                <a:srgbClr val="024379"/>
              </a:solidFill>
            </a:endParaRPr>
          </a:p>
          <a:p>
            <a:pPr indent="0" lvl="0" marL="0" rtl="0" algn="l">
              <a:spcBef>
                <a:spcPts val="0"/>
              </a:spcBef>
              <a:spcAft>
                <a:spcPts val="0"/>
              </a:spcAft>
              <a:buNone/>
            </a:pPr>
            <a:r>
              <a:t/>
            </a:r>
            <a:endParaRPr sz="8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Delayed sea ice growth in Nov &amp; Dec:</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Stormy weather</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Slow freeze-up in the Chukchi </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Impact of Merbok (next slide)</a:t>
            </a:r>
            <a:endParaRPr sz="1700">
              <a:solidFill>
                <a:srgbClr val="024379"/>
              </a:solidFill>
            </a:endParaRPr>
          </a:p>
          <a:p>
            <a:pPr indent="0" lvl="0" marL="0" rtl="0" algn="l">
              <a:spcBef>
                <a:spcPts val="0"/>
              </a:spcBef>
              <a:spcAft>
                <a:spcPts val="0"/>
              </a:spcAft>
              <a:buNone/>
            </a:pPr>
            <a:r>
              <a:t/>
            </a:r>
            <a:endParaRPr sz="8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Ice melt-out in spring was slowed by cold April temperatures</a:t>
            </a:r>
            <a:endParaRPr sz="1700">
              <a:solidFill>
                <a:srgbClr val="024379"/>
              </a:solidFill>
            </a:endParaRPr>
          </a:p>
          <a:p>
            <a:pPr indent="0" lvl="0" marL="0" rtl="0" algn="l">
              <a:spcBef>
                <a:spcPts val="0"/>
              </a:spcBef>
              <a:spcAft>
                <a:spcPts val="0"/>
              </a:spcAft>
              <a:buNone/>
            </a:pPr>
            <a:r>
              <a:t/>
            </a:r>
            <a:endParaRPr sz="8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Maximum ice extent occurred February 17; sea ice did not reach   St. Paul Island (9</a:t>
            </a:r>
            <a:r>
              <a:rPr baseline="30000" lang="en" sz="1700">
                <a:solidFill>
                  <a:srgbClr val="024379"/>
                </a:solidFill>
              </a:rPr>
              <a:t>th</a:t>
            </a:r>
            <a:r>
              <a:rPr lang="en" sz="1700">
                <a:solidFill>
                  <a:srgbClr val="024379"/>
                </a:solidFill>
              </a:rPr>
              <a:t> year in past decade)</a:t>
            </a:r>
            <a:endParaRPr sz="1700">
              <a:solidFill>
                <a:srgbClr val="02437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08" name="Shape 308"/>
        <p:cNvGrpSpPr/>
        <p:nvPr/>
      </p:nvGrpSpPr>
      <p:grpSpPr>
        <a:xfrm>
          <a:off x="0" y="0"/>
          <a:ext cx="0" cy="0"/>
          <a:chOff x="0" y="0"/>
          <a:chExt cx="0" cy="0"/>
        </a:xfrm>
      </p:grpSpPr>
      <p:pic>
        <p:nvPicPr>
          <p:cNvPr id="309" name="Google Shape;309;p33"/>
          <p:cNvPicPr preferRelativeResize="0"/>
          <p:nvPr/>
        </p:nvPicPr>
        <p:blipFill rotWithShape="1">
          <a:blip r:embed="rId3">
            <a:alphaModFix/>
          </a:blip>
          <a:srcRect b="0" l="0" r="0" t="0"/>
          <a:stretch/>
        </p:blipFill>
        <p:spPr>
          <a:xfrm>
            <a:off x="159725" y="1486125"/>
            <a:ext cx="4838951" cy="2903351"/>
          </a:xfrm>
          <a:prstGeom prst="rect">
            <a:avLst/>
          </a:prstGeom>
          <a:noFill/>
          <a:ln cap="flat" cmpd="sng" w="9525">
            <a:solidFill>
              <a:srgbClr val="073763"/>
            </a:solidFill>
            <a:prstDash val="solid"/>
            <a:round/>
            <a:headEnd len="sm" w="sm" type="none"/>
            <a:tailEnd len="sm" w="sm" type="none"/>
          </a:ln>
        </p:spPr>
      </p:pic>
      <p:sp>
        <p:nvSpPr>
          <p:cNvPr id="310" name="Google Shape;310;p33"/>
          <p:cNvSpPr txBox="1"/>
          <p:nvPr/>
        </p:nvSpPr>
        <p:spPr>
          <a:xfrm>
            <a:off x="2286000" y="0"/>
            <a:ext cx="6858000" cy="900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CCCC"/>
              </a:buClr>
              <a:buSzPts val="900"/>
              <a:buFont typeface="Arial"/>
              <a:buNone/>
            </a:pPr>
            <a:r>
              <a:rPr lang="en" sz="2800">
                <a:solidFill>
                  <a:srgbClr val="00467F"/>
                </a:solidFill>
              </a:rPr>
              <a:t>2023 Sea Ice</a:t>
            </a:r>
            <a:endParaRPr sz="2800">
              <a:solidFill>
                <a:srgbClr val="00467F"/>
              </a:solidFill>
            </a:endParaRPr>
          </a:p>
          <a:p>
            <a:pPr indent="0" lvl="0" marL="0" marR="0" rtl="0" algn="r">
              <a:lnSpc>
                <a:spcPct val="100000"/>
              </a:lnSpc>
              <a:spcBef>
                <a:spcPts val="0"/>
              </a:spcBef>
              <a:spcAft>
                <a:spcPts val="0"/>
              </a:spcAft>
              <a:buClr>
                <a:srgbClr val="33CCCC"/>
              </a:buClr>
              <a:buSzPts val="900"/>
              <a:buFont typeface="Arial"/>
              <a:buNone/>
            </a:pPr>
            <a:r>
              <a:rPr i="0" lang="en" sz="2000" u="none" cap="none" strike="noStrike">
                <a:solidFill>
                  <a:srgbClr val="00467F"/>
                </a:solidFill>
              </a:rPr>
              <a:t> </a:t>
            </a:r>
            <a:r>
              <a:rPr lang="en" sz="2000">
                <a:solidFill>
                  <a:srgbClr val="00467F"/>
                </a:solidFill>
              </a:rPr>
              <a:t>Thoman</a:t>
            </a:r>
            <a:endParaRPr sz="2000">
              <a:solidFill>
                <a:srgbClr val="00467F"/>
              </a:solidFill>
            </a:endParaRPr>
          </a:p>
        </p:txBody>
      </p:sp>
      <p:sp>
        <p:nvSpPr>
          <p:cNvPr id="311" name="Google Shape;311;p33"/>
          <p:cNvSpPr txBox="1"/>
          <p:nvPr/>
        </p:nvSpPr>
        <p:spPr>
          <a:xfrm>
            <a:off x="4903225" y="1018500"/>
            <a:ext cx="4314600" cy="38391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024379"/>
                </a:solidFill>
              </a:rPr>
              <a:t>Ice phenology shifted ~1 month later than 2021/2022</a:t>
            </a:r>
            <a:endParaRPr sz="1700">
              <a:solidFill>
                <a:srgbClr val="024379"/>
              </a:solidFill>
            </a:endParaRPr>
          </a:p>
          <a:p>
            <a:pPr indent="0" lvl="0" marL="0" rtl="0" algn="l">
              <a:spcBef>
                <a:spcPts val="0"/>
              </a:spcBef>
              <a:spcAft>
                <a:spcPts val="0"/>
              </a:spcAft>
              <a:buNone/>
            </a:pPr>
            <a:r>
              <a:t/>
            </a:r>
            <a:endParaRPr sz="8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Delayed sea ice growth in Nov &amp; Dec:</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Stormy weather</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Slow freeze-up in the Chukchi </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Impact of Merbok (next slide)</a:t>
            </a:r>
            <a:endParaRPr sz="1700">
              <a:solidFill>
                <a:srgbClr val="024379"/>
              </a:solidFill>
            </a:endParaRPr>
          </a:p>
          <a:p>
            <a:pPr indent="0" lvl="0" marL="0" rtl="0" algn="l">
              <a:spcBef>
                <a:spcPts val="0"/>
              </a:spcBef>
              <a:spcAft>
                <a:spcPts val="0"/>
              </a:spcAft>
              <a:buNone/>
            </a:pPr>
            <a:r>
              <a:t/>
            </a:r>
            <a:endParaRPr sz="8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Ice melt-out in spring was slowed by cold April temperatures</a:t>
            </a:r>
            <a:endParaRPr sz="1700">
              <a:solidFill>
                <a:srgbClr val="024379"/>
              </a:solidFill>
            </a:endParaRPr>
          </a:p>
          <a:p>
            <a:pPr indent="0" lvl="0" marL="0" rtl="0" algn="l">
              <a:spcBef>
                <a:spcPts val="0"/>
              </a:spcBef>
              <a:spcAft>
                <a:spcPts val="0"/>
              </a:spcAft>
              <a:buNone/>
            </a:pPr>
            <a:r>
              <a:t/>
            </a:r>
            <a:endParaRPr sz="8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Maximum ice extent occurred February 17; sea ice did not reach   St. Paul Island (9</a:t>
            </a:r>
            <a:r>
              <a:rPr baseline="30000" lang="en" sz="1700">
                <a:solidFill>
                  <a:srgbClr val="024379"/>
                </a:solidFill>
              </a:rPr>
              <a:t>th</a:t>
            </a:r>
            <a:r>
              <a:rPr lang="en" sz="1700">
                <a:solidFill>
                  <a:srgbClr val="024379"/>
                </a:solidFill>
              </a:rPr>
              <a:t> year in past decade)</a:t>
            </a:r>
            <a:endParaRPr sz="1700">
              <a:solidFill>
                <a:srgbClr val="02437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16" name="Shape 316"/>
        <p:cNvGrpSpPr/>
        <p:nvPr/>
      </p:nvGrpSpPr>
      <p:grpSpPr>
        <a:xfrm>
          <a:off x="0" y="0"/>
          <a:ext cx="0" cy="0"/>
          <a:chOff x="0" y="0"/>
          <a:chExt cx="0" cy="0"/>
        </a:xfrm>
      </p:grpSpPr>
      <p:sp>
        <p:nvSpPr>
          <p:cNvPr id="317" name="Google Shape;317;p34"/>
          <p:cNvSpPr txBox="1"/>
          <p:nvPr/>
        </p:nvSpPr>
        <p:spPr>
          <a:xfrm>
            <a:off x="2286000" y="0"/>
            <a:ext cx="6858000" cy="900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CCCC"/>
              </a:buClr>
              <a:buSzPts val="900"/>
              <a:buFont typeface="Arial"/>
              <a:buNone/>
            </a:pPr>
            <a:r>
              <a:rPr lang="en" sz="2800">
                <a:solidFill>
                  <a:srgbClr val="00467F"/>
                </a:solidFill>
              </a:rPr>
              <a:t>Cold Pool</a:t>
            </a:r>
            <a:endParaRPr sz="2800">
              <a:solidFill>
                <a:srgbClr val="00467F"/>
              </a:solidFill>
            </a:endParaRPr>
          </a:p>
          <a:p>
            <a:pPr indent="0" lvl="0" marL="0" marR="0" rtl="0" algn="r">
              <a:lnSpc>
                <a:spcPct val="100000"/>
              </a:lnSpc>
              <a:spcBef>
                <a:spcPts val="0"/>
              </a:spcBef>
              <a:spcAft>
                <a:spcPts val="0"/>
              </a:spcAft>
              <a:buClr>
                <a:srgbClr val="33CCCC"/>
              </a:buClr>
              <a:buSzPts val="900"/>
              <a:buFont typeface="Arial"/>
              <a:buNone/>
            </a:pPr>
            <a:r>
              <a:rPr b="1" i="0" lang="en" sz="2000" u="none" cap="none" strike="noStrike">
                <a:solidFill>
                  <a:srgbClr val="00467F"/>
                </a:solidFill>
              </a:rPr>
              <a:t>  </a:t>
            </a:r>
            <a:r>
              <a:rPr lang="en" sz="2000">
                <a:solidFill>
                  <a:srgbClr val="00467F"/>
                </a:solidFill>
              </a:rPr>
              <a:t>Rohan &amp; Barnett</a:t>
            </a:r>
            <a:endParaRPr sz="2000">
              <a:solidFill>
                <a:srgbClr val="00467F"/>
              </a:solidFill>
            </a:endParaRPr>
          </a:p>
        </p:txBody>
      </p:sp>
      <p:sp>
        <p:nvSpPr>
          <p:cNvPr id="318" name="Google Shape;318;p34"/>
          <p:cNvSpPr txBox="1"/>
          <p:nvPr/>
        </p:nvSpPr>
        <p:spPr>
          <a:xfrm>
            <a:off x="5869500" y="1148700"/>
            <a:ext cx="3113100" cy="33825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024379"/>
                </a:solidFill>
              </a:rPr>
              <a:t>Average cold pool extent</a:t>
            </a:r>
            <a:endParaRPr sz="1700">
              <a:solidFill>
                <a:srgbClr val="024379"/>
              </a:solidFill>
            </a:endParaRPr>
          </a:p>
          <a:p>
            <a:pPr indent="-336550" lvl="1" marL="914400" rtl="0" algn="l">
              <a:spcBef>
                <a:spcPts val="0"/>
              </a:spcBef>
              <a:spcAft>
                <a:spcPts val="0"/>
              </a:spcAft>
              <a:buClr>
                <a:srgbClr val="024379"/>
              </a:buClr>
              <a:buSzPts val="1700"/>
              <a:buChar char="○"/>
            </a:pPr>
            <a:r>
              <a:rPr i="1" lang="en" sz="1700">
                <a:solidFill>
                  <a:srgbClr val="024379"/>
                </a:solidFill>
              </a:rPr>
              <a:t>Slightly</a:t>
            </a:r>
            <a:r>
              <a:rPr lang="en" sz="1700">
                <a:solidFill>
                  <a:srgbClr val="024379"/>
                </a:solidFill>
              </a:rPr>
              <a:t> larger than 2022</a:t>
            </a:r>
            <a:endParaRPr sz="1700">
              <a:solidFill>
                <a:srgbClr val="024379"/>
              </a:solidFill>
            </a:endParaRPr>
          </a:p>
          <a:p>
            <a:pPr indent="0" lvl="0" marL="457200" rtl="0" algn="l">
              <a:spcBef>
                <a:spcPts val="0"/>
              </a:spcBef>
              <a:spcAft>
                <a:spcPts val="0"/>
              </a:spcAft>
              <a:buNone/>
            </a:pPr>
            <a:r>
              <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Footprint of the cold pool was similar to 2011, 2017, and 2022</a:t>
            </a:r>
            <a:endParaRPr sz="1700">
              <a:solidFill>
                <a:srgbClr val="024379"/>
              </a:solidFill>
            </a:endParaRPr>
          </a:p>
          <a:p>
            <a:pPr indent="0" lvl="0" marL="457200" rtl="0" algn="l">
              <a:spcBef>
                <a:spcPts val="0"/>
              </a:spcBef>
              <a:spcAft>
                <a:spcPts val="0"/>
              </a:spcAft>
              <a:buNone/>
            </a:pPr>
            <a:r>
              <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Cold tongue along the inner front was shifted inshore</a:t>
            </a:r>
            <a:endParaRPr sz="1700">
              <a:solidFill>
                <a:srgbClr val="024379"/>
              </a:solidFill>
            </a:endParaRPr>
          </a:p>
        </p:txBody>
      </p:sp>
      <p:pic>
        <p:nvPicPr>
          <p:cNvPr id="319" name="Google Shape;319;p34"/>
          <p:cNvPicPr preferRelativeResize="0"/>
          <p:nvPr/>
        </p:nvPicPr>
        <p:blipFill rotWithShape="1">
          <a:blip r:embed="rId3">
            <a:alphaModFix/>
          </a:blip>
          <a:srcRect b="26532" l="81229" r="0" t="24479"/>
          <a:stretch/>
        </p:blipFill>
        <p:spPr>
          <a:xfrm>
            <a:off x="838200" y="1755913"/>
            <a:ext cx="685275" cy="2384625"/>
          </a:xfrm>
          <a:prstGeom prst="rect">
            <a:avLst/>
          </a:prstGeom>
          <a:noFill/>
          <a:ln>
            <a:noFill/>
          </a:ln>
        </p:spPr>
      </p:pic>
      <p:pic>
        <p:nvPicPr>
          <p:cNvPr id="320" name="Google Shape;320;p34"/>
          <p:cNvPicPr preferRelativeResize="0"/>
          <p:nvPr/>
        </p:nvPicPr>
        <p:blipFill rotWithShape="1">
          <a:blip r:embed="rId4">
            <a:alphaModFix/>
          </a:blip>
          <a:srcRect b="26411" l="0" r="18354" t="0"/>
          <a:stretch/>
        </p:blipFill>
        <p:spPr>
          <a:xfrm>
            <a:off x="1590175" y="69625"/>
            <a:ext cx="4137473" cy="4972252"/>
          </a:xfrm>
          <a:prstGeom prst="rect">
            <a:avLst/>
          </a:prstGeom>
          <a:noFill/>
          <a:ln>
            <a:noFill/>
          </a:ln>
        </p:spPr>
      </p:pic>
      <p:sp>
        <p:nvSpPr>
          <p:cNvPr id="321" name="Google Shape;321;p34"/>
          <p:cNvSpPr/>
          <p:nvPr/>
        </p:nvSpPr>
        <p:spPr>
          <a:xfrm>
            <a:off x="4850225" y="1300900"/>
            <a:ext cx="736800" cy="691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2942225" y="3175325"/>
            <a:ext cx="736800" cy="691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3891725" y="4140525"/>
            <a:ext cx="736800" cy="691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28" name="Shape 328"/>
        <p:cNvGrpSpPr/>
        <p:nvPr/>
      </p:nvGrpSpPr>
      <p:grpSpPr>
        <a:xfrm>
          <a:off x="0" y="0"/>
          <a:ext cx="0" cy="0"/>
          <a:chOff x="0" y="0"/>
          <a:chExt cx="0" cy="0"/>
        </a:xfrm>
      </p:grpSpPr>
      <p:sp>
        <p:nvSpPr>
          <p:cNvPr id="329" name="Google Shape;329;p35"/>
          <p:cNvSpPr txBox="1"/>
          <p:nvPr/>
        </p:nvSpPr>
        <p:spPr>
          <a:xfrm>
            <a:off x="2286000" y="0"/>
            <a:ext cx="6858000" cy="900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CCCC"/>
              </a:buClr>
              <a:buSzPts val="900"/>
              <a:buFont typeface="Arial"/>
              <a:buNone/>
            </a:pPr>
            <a:r>
              <a:rPr lang="en" sz="2800">
                <a:solidFill>
                  <a:srgbClr val="00467F"/>
                </a:solidFill>
              </a:rPr>
              <a:t>Cold Pool</a:t>
            </a:r>
            <a:endParaRPr sz="2800">
              <a:solidFill>
                <a:srgbClr val="00467F"/>
              </a:solidFill>
            </a:endParaRPr>
          </a:p>
          <a:p>
            <a:pPr indent="0" lvl="0" marL="0" marR="0" rtl="0" algn="r">
              <a:lnSpc>
                <a:spcPct val="100000"/>
              </a:lnSpc>
              <a:spcBef>
                <a:spcPts val="0"/>
              </a:spcBef>
              <a:spcAft>
                <a:spcPts val="0"/>
              </a:spcAft>
              <a:buClr>
                <a:srgbClr val="33CCCC"/>
              </a:buClr>
              <a:buSzPts val="900"/>
              <a:buFont typeface="Arial"/>
              <a:buNone/>
            </a:pPr>
            <a:r>
              <a:rPr b="1" i="0" lang="en" sz="2000" u="none" cap="none" strike="noStrike">
                <a:solidFill>
                  <a:srgbClr val="00467F"/>
                </a:solidFill>
              </a:rPr>
              <a:t>  </a:t>
            </a:r>
            <a:r>
              <a:rPr lang="en" sz="2000">
                <a:solidFill>
                  <a:srgbClr val="00467F"/>
                </a:solidFill>
              </a:rPr>
              <a:t>Rohan &amp; Barnett</a:t>
            </a:r>
            <a:endParaRPr sz="2000">
              <a:solidFill>
                <a:srgbClr val="00467F"/>
              </a:solidFill>
            </a:endParaRPr>
          </a:p>
        </p:txBody>
      </p:sp>
      <p:sp>
        <p:nvSpPr>
          <p:cNvPr id="330" name="Google Shape;330;p35"/>
          <p:cNvSpPr txBox="1"/>
          <p:nvPr/>
        </p:nvSpPr>
        <p:spPr>
          <a:xfrm>
            <a:off x="5869500" y="1148700"/>
            <a:ext cx="3113100" cy="33825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024379"/>
                </a:solidFill>
              </a:rPr>
              <a:t>Average cold pool extent</a:t>
            </a:r>
            <a:endParaRPr sz="1700">
              <a:solidFill>
                <a:srgbClr val="024379"/>
              </a:solidFill>
            </a:endParaRPr>
          </a:p>
          <a:p>
            <a:pPr indent="-336550" lvl="1" marL="914400" rtl="0" algn="l">
              <a:spcBef>
                <a:spcPts val="0"/>
              </a:spcBef>
              <a:spcAft>
                <a:spcPts val="0"/>
              </a:spcAft>
              <a:buClr>
                <a:srgbClr val="024379"/>
              </a:buClr>
              <a:buSzPts val="1700"/>
              <a:buChar char="○"/>
            </a:pPr>
            <a:r>
              <a:rPr i="1" lang="en" sz="1700">
                <a:solidFill>
                  <a:srgbClr val="024379"/>
                </a:solidFill>
              </a:rPr>
              <a:t>Slightly</a:t>
            </a:r>
            <a:r>
              <a:rPr lang="en" sz="1700">
                <a:solidFill>
                  <a:srgbClr val="024379"/>
                </a:solidFill>
              </a:rPr>
              <a:t> larger than 2022</a:t>
            </a:r>
            <a:endParaRPr sz="1700">
              <a:solidFill>
                <a:srgbClr val="024379"/>
              </a:solidFill>
            </a:endParaRPr>
          </a:p>
          <a:p>
            <a:pPr indent="0" lvl="0" marL="457200" rtl="0" algn="l">
              <a:spcBef>
                <a:spcPts val="0"/>
              </a:spcBef>
              <a:spcAft>
                <a:spcPts val="0"/>
              </a:spcAft>
              <a:buNone/>
            </a:pPr>
            <a:r>
              <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Footprint of the cold pool was similar to 2011, 2017, and 2022</a:t>
            </a:r>
            <a:endParaRPr sz="1700">
              <a:solidFill>
                <a:srgbClr val="024379"/>
              </a:solidFill>
            </a:endParaRPr>
          </a:p>
          <a:p>
            <a:pPr indent="0" lvl="0" marL="457200" rtl="0" algn="l">
              <a:spcBef>
                <a:spcPts val="0"/>
              </a:spcBef>
              <a:spcAft>
                <a:spcPts val="0"/>
              </a:spcAft>
              <a:buNone/>
            </a:pPr>
            <a:r>
              <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Cold tongue along the inner front was shifted inshore</a:t>
            </a:r>
            <a:endParaRPr sz="1700">
              <a:solidFill>
                <a:srgbClr val="024379"/>
              </a:solidFill>
            </a:endParaRPr>
          </a:p>
        </p:txBody>
      </p:sp>
      <p:pic>
        <p:nvPicPr>
          <p:cNvPr id="331" name="Google Shape;331;p35"/>
          <p:cNvPicPr preferRelativeResize="0"/>
          <p:nvPr/>
        </p:nvPicPr>
        <p:blipFill>
          <a:blip r:embed="rId3">
            <a:alphaModFix/>
          </a:blip>
          <a:stretch>
            <a:fillRect/>
          </a:stretch>
        </p:blipFill>
        <p:spPr>
          <a:xfrm>
            <a:off x="283000" y="1443341"/>
            <a:ext cx="5586498" cy="2793233"/>
          </a:xfrm>
          <a:prstGeom prst="rect">
            <a:avLst/>
          </a:prstGeom>
          <a:noFill/>
          <a:ln cap="flat" cmpd="sng" w="9525">
            <a:solidFill>
              <a:srgbClr val="073763"/>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36" name="Shape 336"/>
        <p:cNvGrpSpPr/>
        <p:nvPr/>
      </p:nvGrpSpPr>
      <p:grpSpPr>
        <a:xfrm>
          <a:off x="0" y="0"/>
          <a:ext cx="0" cy="0"/>
          <a:chOff x="0" y="0"/>
          <a:chExt cx="0" cy="0"/>
        </a:xfrm>
      </p:grpSpPr>
      <p:sp>
        <p:nvSpPr>
          <p:cNvPr id="337" name="Google Shape;337;p36"/>
          <p:cNvSpPr txBox="1"/>
          <p:nvPr/>
        </p:nvSpPr>
        <p:spPr>
          <a:xfrm>
            <a:off x="2286000" y="0"/>
            <a:ext cx="6858000" cy="900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CCCC"/>
              </a:buClr>
              <a:buSzPts val="900"/>
              <a:buFont typeface="Arial"/>
              <a:buNone/>
            </a:pPr>
            <a:r>
              <a:rPr lang="en" sz="2800">
                <a:solidFill>
                  <a:srgbClr val="00467F"/>
                </a:solidFill>
              </a:rPr>
              <a:t>Cold Pool</a:t>
            </a:r>
            <a:endParaRPr sz="2800">
              <a:solidFill>
                <a:srgbClr val="00467F"/>
              </a:solidFill>
            </a:endParaRPr>
          </a:p>
          <a:p>
            <a:pPr indent="0" lvl="0" marL="0" marR="0" rtl="0" algn="r">
              <a:lnSpc>
                <a:spcPct val="100000"/>
              </a:lnSpc>
              <a:spcBef>
                <a:spcPts val="0"/>
              </a:spcBef>
              <a:spcAft>
                <a:spcPts val="0"/>
              </a:spcAft>
              <a:buClr>
                <a:srgbClr val="33CCCC"/>
              </a:buClr>
              <a:buSzPts val="900"/>
              <a:buFont typeface="Arial"/>
              <a:buNone/>
            </a:pPr>
            <a:r>
              <a:rPr b="1" i="0" lang="en" sz="2000" u="none" cap="none" strike="noStrike">
                <a:solidFill>
                  <a:srgbClr val="00467F"/>
                </a:solidFill>
              </a:rPr>
              <a:t>  </a:t>
            </a:r>
            <a:r>
              <a:rPr lang="en" sz="2000">
                <a:solidFill>
                  <a:srgbClr val="00467F"/>
                </a:solidFill>
              </a:rPr>
              <a:t>Rohan &amp; Barnett</a:t>
            </a:r>
            <a:endParaRPr sz="2000">
              <a:solidFill>
                <a:srgbClr val="00467F"/>
              </a:solidFill>
            </a:endParaRPr>
          </a:p>
        </p:txBody>
      </p:sp>
      <p:sp>
        <p:nvSpPr>
          <p:cNvPr id="338" name="Google Shape;338;p36"/>
          <p:cNvSpPr txBox="1"/>
          <p:nvPr/>
        </p:nvSpPr>
        <p:spPr>
          <a:xfrm>
            <a:off x="5513800" y="1109100"/>
            <a:ext cx="3521100" cy="33825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024379"/>
                </a:solidFill>
              </a:rPr>
              <a:t>Bottom and surface temperatures were slightly colder than time series average</a:t>
            </a:r>
            <a:endParaRPr sz="1700">
              <a:solidFill>
                <a:srgbClr val="024379"/>
              </a:solidFill>
            </a:endParaRPr>
          </a:p>
          <a:p>
            <a:pPr indent="0" lvl="0" marL="457200" rtl="0" algn="l">
              <a:spcBef>
                <a:spcPts val="0"/>
              </a:spcBef>
              <a:spcAft>
                <a:spcPts val="0"/>
              </a:spcAft>
              <a:buNone/>
            </a:pPr>
            <a:r>
              <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Very cold bottom temperatures south of St. Matthew Island for the first time since 2015</a:t>
            </a:r>
            <a:endParaRPr sz="1700">
              <a:solidFill>
                <a:srgbClr val="024379"/>
              </a:solidFill>
            </a:endParaRPr>
          </a:p>
          <a:p>
            <a:pPr indent="0" lvl="0" marL="457200" rtl="0" algn="l">
              <a:spcBef>
                <a:spcPts val="0"/>
              </a:spcBef>
              <a:spcAft>
                <a:spcPts val="0"/>
              </a:spcAft>
              <a:buNone/>
            </a:pPr>
            <a:r>
              <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Coldest bottom temperatures in the southern inner domain since 2013</a:t>
            </a:r>
            <a:endParaRPr sz="1700">
              <a:solidFill>
                <a:srgbClr val="024379"/>
              </a:solidFill>
            </a:endParaRPr>
          </a:p>
        </p:txBody>
      </p:sp>
      <p:pic>
        <p:nvPicPr>
          <p:cNvPr id="339" name="Google Shape;339;p36"/>
          <p:cNvPicPr preferRelativeResize="0"/>
          <p:nvPr/>
        </p:nvPicPr>
        <p:blipFill rotWithShape="1">
          <a:blip r:embed="rId3">
            <a:alphaModFix/>
          </a:blip>
          <a:srcRect b="0" l="9942" r="8557" t="0"/>
          <a:stretch/>
        </p:blipFill>
        <p:spPr>
          <a:xfrm>
            <a:off x="1500400" y="123450"/>
            <a:ext cx="4013389" cy="4924052"/>
          </a:xfrm>
          <a:prstGeom prst="rect">
            <a:avLst/>
          </a:prstGeom>
          <a:noFill/>
          <a:ln cap="flat" cmpd="sng" w="9525">
            <a:solidFill>
              <a:srgbClr val="073763"/>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sp>
        <p:nvSpPr>
          <p:cNvPr id="344" name="Google Shape;344;p37"/>
          <p:cNvSpPr txBox="1"/>
          <p:nvPr/>
        </p:nvSpPr>
        <p:spPr>
          <a:xfrm>
            <a:off x="192325" y="4087800"/>
            <a:ext cx="8679600" cy="1048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00467F"/>
              </a:buClr>
              <a:buSzPts val="1700"/>
              <a:buChar char="●"/>
            </a:pPr>
            <a:r>
              <a:rPr lang="en" sz="1700">
                <a:solidFill>
                  <a:srgbClr val="00467F"/>
                </a:solidFill>
              </a:rPr>
              <a:t>Through Jan-Apr of 2023, Ωarag and pH continuing near lowest values</a:t>
            </a:r>
            <a:endParaRPr sz="1700">
              <a:solidFill>
                <a:srgbClr val="00467F"/>
              </a:solidFill>
            </a:endParaRPr>
          </a:p>
          <a:p>
            <a:pPr indent="-336550" lvl="0" marL="457200" rtl="0" algn="l">
              <a:lnSpc>
                <a:spcPct val="115000"/>
              </a:lnSpc>
              <a:spcBef>
                <a:spcPts val="0"/>
              </a:spcBef>
              <a:spcAft>
                <a:spcPts val="0"/>
              </a:spcAft>
              <a:buClr>
                <a:srgbClr val="00467F"/>
              </a:buClr>
              <a:buSzPts val="1700"/>
              <a:buChar char="●"/>
            </a:pPr>
            <a:r>
              <a:rPr lang="en" sz="1700">
                <a:solidFill>
                  <a:srgbClr val="00467F"/>
                </a:solidFill>
              </a:rPr>
              <a:t>Multi-year outer shelf low pH anomaly diminished somewhat, though still present in southeastern shelf</a:t>
            </a:r>
            <a:endParaRPr sz="1700">
              <a:solidFill>
                <a:srgbClr val="00467F"/>
              </a:solidFill>
            </a:endParaRPr>
          </a:p>
        </p:txBody>
      </p:sp>
      <p:sp>
        <p:nvSpPr>
          <p:cNvPr id="345" name="Google Shape;345;p37"/>
          <p:cNvSpPr txBox="1"/>
          <p:nvPr/>
        </p:nvSpPr>
        <p:spPr>
          <a:xfrm>
            <a:off x="2286000" y="0"/>
            <a:ext cx="6858000" cy="900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CCCC"/>
              </a:buClr>
              <a:buSzPts val="900"/>
              <a:buFont typeface="Arial"/>
              <a:buNone/>
            </a:pPr>
            <a:r>
              <a:rPr lang="en" sz="2800">
                <a:solidFill>
                  <a:srgbClr val="00467F"/>
                </a:solidFill>
              </a:rPr>
              <a:t>EBS Ocean Acidification</a:t>
            </a:r>
            <a:endParaRPr sz="2800">
              <a:solidFill>
                <a:srgbClr val="00467F"/>
              </a:solidFill>
            </a:endParaRPr>
          </a:p>
          <a:p>
            <a:pPr indent="0" lvl="0" marL="0" marR="0" rtl="0" algn="r">
              <a:lnSpc>
                <a:spcPct val="100000"/>
              </a:lnSpc>
              <a:spcBef>
                <a:spcPts val="0"/>
              </a:spcBef>
              <a:spcAft>
                <a:spcPts val="0"/>
              </a:spcAft>
              <a:buClr>
                <a:srgbClr val="33CCCC"/>
              </a:buClr>
              <a:buSzPts val="900"/>
              <a:buFont typeface="Arial"/>
              <a:buNone/>
            </a:pPr>
            <a:r>
              <a:rPr b="1" i="0" lang="en" sz="2000" u="none" cap="none" strike="noStrike">
                <a:solidFill>
                  <a:srgbClr val="00467F"/>
                </a:solidFill>
              </a:rPr>
              <a:t>  </a:t>
            </a:r>
            <a:r>
              <a:rPr lang="en" sz="2000">
                <a:solidFill>
                  <a:srgbClr val="00467F"/>
                </a:solidFill>
              </a:rPr>
              <a:t>Pilcher &amp; Monacci</a:t>
            </a:r>
            <a:endParaRPr sz="2000">
              <a:solidFill>
                <a:srgbClr val="00467F"/>
              </a:solidFill>
            </a:endParaRPr>
          </a:p>
        </p:txBody>
      </p:sp>
      <p:pic>
        <p:nvPicPr>
          <p:cNvPr id="346" name="Google Shape;346;p37"/>
          <p:cNvPicPr preferRelativeResize="0"/>
          <p:nvPr/>
        </p:nvPicPr>
        <p:blipFill>
          <a:blip r:embed="rId3">
            <a:alphaModFix/>
          </a:blip>
          <a:stretch>
            <a:fillRect/>
          </a:stretch>
        </p:blipFill>
        <p:spPr>
          <a:xfrm>
            <a:off x="157500" y="808744"/>
            <a:ext cx="8839200" cy="3152796"/>
          </a:xfrm>
          <a:prstGeom prst="rect">
            <a:avLst/>
          </a:prstGeom>
          <a:noFill/>
          <a:ln cap="flat" cmpd="sng" w="9525">
            <a:solidFill>
              <a:srgbClr val="073763"/>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p:nvPr/>
        </p:nvSpPr>
        <p:spPr>
          <a:xfrm rot="5400000">
            <a:off x="7074213" y="1451176"/>
            <a:ext cx="1857027" cy="2217050"/>
          </a:xfrm>
          <a:prstGeom prst="flowChartOffpageConnec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nvSpPr>
        <p:spPr>
          <a:xfrm>
            <a:off x="7345739" y="2970510"/>
            <a:ext cx="1708200" cy="5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ENVIRONMENTAL PROCESSES</a:t>
            </a:r>
            <a:endParaRPr/>
          </a:p>
        </p:txBody>
      </p:sp>
      <p:pic>
        <p:nvPicPr>
          <p:cNvPr id="100" name="Google Shape;100;p15"/>
          <p:cNvPicPr preferRelativeResize="0"/>
          <p:nvPr/>
        </p:nvPicPr>
        <p:blipFill rotWithShape="1">
          <a:blip r:embed="rId3">
            <a:alphaModFix/>
          </a:blip>
          <a:srcRect b="0" l="0" r="0" t="0"/>
          <a:stretch/>
        </p:blipFill>
        <p:spPr>
          <a:xfrm>
            <a:off x="7827011" y="1900820"/>
            <a:ext cx="909429" cy="1149206"/>
          </a:xfrm>
          <a:prstGeom prst="rect">
            <a:avLst/>
          </a:prstGeom>
          <a:noFill/>
          <a:ln>
            <a:noFill/>
          </a:ln>
        </p:spPr>
      </p:pic>
      <p:pic>
        <p:nvPicPr>
          <p:cNvPr id="101" name="Google Shape;101;p15"/>
          <p:cNvPicPr preferRelativeResize="0"/>
          <p:nvPr/>
        </p:nvPicPr>
        <p:blipFill rotWithShape="1">
          <a:blip r:embed="rId4">
            <a:alphaModFix/>
          </a:blip>
          <a:srcRect b="0" l="0" r="0" t="0"/>
          <a:stretch/>
        </p:blipFill>
        <p:spPr>
          <a:xfrm>
            <a:off x="7487335" y="1697249"/>
            <a:ext cx="897027" cy="1133531"/>
          </a:xfrm>
          <a:prstGeom prst="rect">
            <a:avLst/>
          </a:prstGeom>
          <a:noFill/>
          <a:ln>
            <a:noFill/>
          </a:ln>
        </p:spPr>
      </p:pic>
      <p:cxnSp>
        <p:nvCxnSpPr>
          <p:cNvPr id="102" name="Google Shape;102;p15"/>
          <p:cNvCxnSpPr/>
          <p:nvPr/>
        </p:nvCxnSpPr>
        <p:spPr>
          <a:xfrm>
            <a:off x="-6" y="1107275"/>
            <a:ext cx="9167700" cy="0"/>
          </a:xfrm>
          <a:prstGeom prst="straightConnector1">
            <a:avLst/>
          </a:prstGeom>
          <a:noFill/>
          <a:ln cap="flat" cmpd="sng" w="28575">
            <a:solidFill>
              <a:srgbClr val="FF8300"/>
            </a:solidFill>
            <a:prstDash val="solid"/>
            <a:round/>
            <a:headEnd len="med" w="med" type="none"/>
            <a:tailEnd len="med" w="med" type="none"/>
          </a:ln>
        </p:spPr>
      </p:cxnSp>
      <p:sp>
        <p:nvSpPr>
          <p:cNvPr id="103" name="Google Shape;103;p15"/>
          <p:cNvSpPr txBox="1"/>
          <p:nvPr/>
        </p:nvSpPr>
        <p:spPr>
          <a:xfrm>
            <a:off x="4375" y="1185900"/>
            <a:ext cx="6817800" cy="3825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024379"/>
                </a:solidFill>
              </a:rPr>
              <a:t>Ice phenology shifted ~1 month later than last year</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Delayed sea ice growth due to slow freeze-up in Chukchi and impact of ex-typhoon Merbok</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Ice melt-out slowed by cold April temperatures</a:t>
            </a:r>
            <a:endParaRPr sz="1700">
              <a:solidFill>
                <a:srgbClr val="024379"/>
              </a:solidFill>
            </a:endParaRPr>
          </a:p>
          <a:p>
            <a:pPr indent="0" lvl="0" marL="914400" rtl="0" algn="r">
              <a:spcBef>
                <a:spcPts val="0"/>
              </a:spcBef>
              <a:spcAft>
                <a:spcPts val="0"/>
              </a:spcAft>
              <a:buNone/>
            </a:pPr>
            <a:r>
              <a:rPr lang="en">
                <a:solidFill>
                  <a:srgbClr val="FF8300"/>
                </a:solidFill>
              </a:rPr>
              <a:t>Thoman (slides 14-15)</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Early season ice extent similar to recent warm years</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Ice thickness at or above time series median</a:t>
            </a:r>
            <a:endParaRPr>
              <a:solidFill>
                <a:srgbClr val="FF8300"/>
              </a:solidFill>
            </a:endParaRPr>
          </a:p>
          <a:p>
            <a:pPr indent="0" lvl="0" marL="0" rtl="0" algn="l">
              <a:spcBef>
                <a:spcPts val="0"/>
              </a:spcBef>
              <a:spcAft>
                <a:spcPts val="0"/>
              </a:spcAft>
              <a:buNone/>
            </a:pPr>
            <a:r>
              <a:t/>
            </a:r>
            <a:endParaRPr>
              <a:solidFill>
                <a:srgbClr val="FF8300"/>
              </a:solidFill>
            </a:endParaRPr>
          </a:p>
          <a:p>
            <a:pPr indent="-336550" lvl="0" marL="457200" rtl="0" algn="l">
              <a:spcBef>
                <a:spcPts val="0"/>
              </a:spcBef>
              <a:spcAft>
                <a:spcPts val="0"/>
              </a:spcAft>
              <a:buClr>
                <a:srgbClr val="024379"/>
              </a:buClr>
              <a:buSzPts val="1700"/>
              <a:buChar char="●"/>
            </a:pPr>
            <a:r>
              <a:rPr lang="en" sz="1700">
                <a:solidFill>
                  <a:srgbClr val="024379"/>
                </a:solidFill>
              </a:rPr>
              <a:t>2023 cold pool extent was near the historical average</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Footprint similar to 2011, 2017, and 2022</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Cold tongue along inner front shifted inshore</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Bottom &amp; surface temperatures slightly colder</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very cold bottom waters south of St. Matthew Island</a:t>
            </a:r>
            <a:endParaRPr sz="1700">
              <a:solidFill>
                <a:srgbClr val="024379"/>
              </a:solidFill>
            </a:endParaRPr>
          </a:p>
          <a:p>
            <a:pPr indent="-336550" lvl="1" marL="914400" rtl="0" algn="l">
              <a:spcBef>
                <a:spcPts val="0"/>
              </a:spcBef>
              <a:spcAft>
                <a:spcPts val="0"/>
              </a:spcAft>
              <a:buClr>
                <a:srgbClr val="024379"/>
              </a:buClr>
              <a:buSzPts val="1700"/>
              <a:buChar char="○"/>
            </a:pPr>
            <a:r>
              <a:rPr lang="en" sz="1700">
                <a:solidFill>
                  <a:srgbClr val="024379"/>
                </a:solidFill>
              </a:rPr>
              <a:t>Coldest bottom waters in southern inner domain since 2013</a:t>
            </a:r>
            <a:endParaRPr sz="1700">
              <a:solidFill>
                <a:srgbClr val="024379"/>
              </a:solidFill>
            </a:endParaRPr>
          </a:p>
          <a:p>
            <a:pPr indent="0" lvl="0" marL="457200" rtl="0" algn="r">
              <a:spcBef>
                <a:spcPts val="0"/>
              </a:spcBef>
              <a:spcAft>
                <a:spcPts val="0"/>
              </a:spcAft>
              <a:buNone/>
            </a:pPr>
            <a:r>
              <a:rPr lang="en">
                <a:solidFill>
                  <a:srgbClr val="FF8300"/>
                </a:solidFill>
              </a:rPr>
              <a:t>Rohan &amp; Barnett (slides 16-18)</a:t>
            </a:r>
            <a:endParaRPr>
              <a:solidFill>
                <a:srgbClr val="FF8300"/>
              </a:solidFill>
            </a:endParaRPr>
          </a:p>
          <a:p>
            <a:pPr indent="0" lvl="0" marL="0" rtl="0" algn="l">
              <a:spcBef>
                <a:spcPts val="0"/>
              </a:spcBef>
              <a:spcAft>
                <a:spcPts val="0"/>
              </a:spcAft>
              <a:buNone/>
            </a:pPr>
            <a:r>
              <a:t/>
            </a:r>
            <a:endParaRPr sz="1700">
              <a:solidFill>
                <a:srgbClr val="024379"/>
              </a:solidFill>
            </a:endParaRPr>
          </a:p>
        </p:txBody>
      </p:sp>
      <p:sp>
        <p:nvSpPr>
          <p:cNvPr id="104" name="Google Shape;104;p15"/>
          <p:cNvSpPr txBox="1"/>
          <p:nvPr/>
        </p:nvSpPr>
        <p:spPr>
          <a:xfrm>
            <a:off x="107150" y="85725"/>
            <a:ext cx="8846400" cy="969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700">
                <a:solidFill>
                  <a:srgbClr val="00467F"/>
                </a:solidFill>
              </a:rPr>
              <a:t>Ice phenology shifted ~1 month later than last year.</a:t>
            </a:r>
            <a:endParaRPr i="1" sz="1700">
              <a:solidFill>
                <a:srgbClr val="00467F"/>
              </a:solidFill>
            </a:endParaRPr>
          </a:p>
          <a:p>
            <a:pPr indent="0" lvl="0" marL="0" rtl="0" algn="ctr">
              <a:spcBef>
                <a:spcPts val="0"/>
              </a:spcBef>
              <a:spcAft>
                <a:spcPts val="0"/>
              </a:spcAft>
              <a:buNone/>
            </a:pPr>
            <a:r>
              <a:rPr i="1" lang="en" sz="1700">
                <a:solidFill>
                  <a:srgbClr val="00467F"/>
                </a:solidFill>
              </a:rPr>
              <a:t>Sea ice thickness at or above time series median.</a:t>
            </a:r>
            <a:endParaRPr i="1" sz="1700">
              <a:solidFill>
                <a:srgbClr val="00467F"/>
              </a:solidFill>
            </a:endParaRPr>
          </a:p>
          <a:p>
            <a:pPr indent="0" lvl="0" marL="0" rtl="0" algn="ctr">
              <a:spcBef>
                <a:spcPts val="0"/>
              </a:spcBef>
              <a:spcAft>
                <a:spcPts val="0"/>
              </a:spcAft>
              <a:buNone/>
            </a:pPr>
            <a:r>
              <a:rPr i="1" lang="en" sz="1700">
                <a:solidFill>
                  <a:srgbClr val="00467F"/>
                </a:solidFill>
              </a:rPr>
              <a:t>2023 cold pool near historical average.</a:t>
            </a:r>
            <a:endParaRPr i="1" sz="1700">
              <a:solidFill>
                <a:srgbClr val="00467F"/>
              </a:solidFill>
            </a:endParaRPr>
          </a:p>
        </p:txBody>
      </p:sp>
      <p:pic>
        <p:nvPicPr>
          <p:cNvPr id="105" name="Google Shape;105;p15"/>
          <p:cNvPicPr preferRelativeResize="0"/>
          <p:nvPr/>
        </p:nvPicPr>
        <p:blipFill rotWithShape="1">
          <a:blip r:embed="rId5">
            <a:alphaModFix/>
          </a:blip>
          <a:srcRect b="29478" l="62256" r="18592" t="56870"/>
          <a:stretch/>
        </p:blipFill>
        <p:spPr>
          <a:xfrm>
            <a:off x="7446175" y="3578337"/>
            <a:ext cx="1507350" cy="14326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cxnSp>
        <p:nvCxnSpPr>
          <p:cNvPr id="110" name="Google Shape;110;p16"/>
          <p:cNvCxnSpPr/>
          <p:nvPr/>
        </p:nvCxnSpPr>
        <p:spPr>
          <a:xfrm>
            <a:off x="-6" y="1107275"/>
            <a:ext cx="9167700" cy="0"/>
          </a:xfrm>
          <a:prstGeom prst="straightConnector1">
            <a:avLst/>
          </a:prstGeom>
          <a:noFill/>
          <a:ln cap="flat" cmpd="sng" w="28575">
            <a:solidFill>
              <a:srgbClr val="FF8300"/>
            </a:solidFill>
            <a:prstDash val="solid"/>
            <a:round/>
            <a:headEnd len="med" w="med" type="none"/>
            <a:tailEnd len="med" w="med" type="none"/>
          </a:ln>
        </p:spPr>
      </p:cxnSp>
      <p:pic>
        <p:nvPicPr>
          <p:cNvPr id="111" name="Google Shape;111;p16"/>
          <p:cNvPicPr preferRelativeResize="0"/>
          <p:nvPr/>
        </p:nvPicPr>
        <p:blipFill rotWithShape="1">
          <a:blip r:embed="rId3">
            <a:alphaModFix/>
          </a:blip>
          <a:srcRect b="0" l="0" r="0" t="33590"/>
          <a:stretch/>
        </p:blipFill>
        <p:spPr>
          <a:xfrm>
            <a:off x="152400" y="1636826"/>
            <a:ext cx="4206025" cy="2934999"/>
          </a:xfrm>
          <a:prstGeom prst="rect">
            <a:avLst/>
          </a:prstGeom>
          <a:noFill/>
          <a:ln>
            <a:noFill/>
          </a:ln>
        </p:spPr>
      </p:pic>
      <p:sp>
        <p:nvSpPr>
          <p:cNvPr id="112" name="Google Shape;112;p16"/>
          <p:cNvSpPr txBox="1"/>
          <p:nvPr/>
        </p:nvSpPr>
        <p:spPr>
          <a:xfrm>
            <a:off x="228900" y="1257600"/>
            <a:ext cx="4343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1993-2022 all gears all years, octopus unidentified, NP Observers Program groundfish data</a:t>
            </a:r>
            <a:endParaRPr sz="800"/>
          </a:p>
          <a:p>
            <a:pPr indent="0" lvl="0" marL="0" rtl="0" algn="l">
              <a:spcBef>
                <a:spcPts val="0"/>
              </a:spcBef>
              <a:spcAft>
                <a:spcPts val="0"/>
              </a:spcAft>
              <a:buNone/>
            </a:pPr>
            <a:r>
              <a:rPr lang="en" sz="500"/>
              <a:t>https://apps-afsc.fisheries.noaa.gov/ords/r/fma_ols/fma-map/home?p1_species_all_gear_year=Y&amp;session=1645770819850</a:t>
            </a:r>
            <a:endParaRPr sz="500"/>
          </a:p>
        </p:txBody>
      </p:sp>
      <p:pic>
        <p:nvPicPr>
          <p:cNvPr id="113" name="Google Shape;113;p16"/>
          <p:cNvPicPr preferRelativeResize="0"/>
          <p:nvPr/>
        </p:nvPicPr>
        <p:blipFill>
          <a:blip r:embed="rId4">
            <a:alphaModFix/>
          </a:blip>
          <a:stretch>
            <a:fillRect/>
          </a:stretch>
        </p:blipFill>
        <p:spPr>
          <a:xfrm>
            <a:off x="152402" y="1636825"/>
            <a:ext cx="816350" cy="1625849"/>
          </a:xfrm>
          <a:prstGeom prst="rect">
            <a:avLst/>
          </a:prstGeom>
          <a:noFill/>
          <a:ln>
            <a:noFill/>
          </a:ln>
        </p:spPr>
      </p:pic>
      <p:sp>
        <p:nvSpPr>
          <p:cNvPr id="114" name="Google Shape;114;p16"/>
          <p:cNvSpPr txBox="1"/>
          <p:nvPr/>
        </p:nvSpPr>
        <p:spPr>
          <a:xfrm>
            <a:off x="107150" y="85725"/>
            <a:ext cx="8846400" cy="446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700">
                <a:solidFill>
                  <a:srgbClr val="00467F"/>
                </a:solidFill>
              </a:rPr>
              <a:t>Updated distribution based on bycatch and presence in Pcod stomachs</a:t>
            </a:r>
            <a:endParaRPr i="1" sz="1700">
              <a:solidFill>
                <a:srgbClr val="00467F"/>
              </a:solidFill>
            </a:endParaRPr>
          </a:p>
        </p:txBody>
      </p:sp>
      <p:pic>
        <p:nvPicPr>
          <p:cNvPr id="115" name="Google Shape;115;p16"/>
          <p:cNvPicPr preferRelativeResize="0"/>
          <p:nvPr/>
        </p:nvPicPr>
        <p:blipFill>
          <a:blip r:embed="rId5">
            <a:alphaModFix/>
          </a:blip>
          <a:stretch>
            <a:fillRect/>
          </a:stretch>
        </p:blipFill>
        <p:spPr>
          <a:xfrm>
            <a:off x="4510825" y="1794900"/>
            <a:ext cx="4480775" cy="28293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7"/>
          <p:cNvPicPr preferRelativeResize="0"/>
          <p:nvPr/>
        </p:nvPicPr>
        <p:blipFill>
          <a:blip r:embed="rId3">
            <a:alphaModFix/>
          </a:blip>
          <a:stretch>
            <a:fillRect/>
          </a:stretch>
        </p:blipFill>
        <p:spPr>
          <a:xfrm>
            <a:off x="5668150" y="2024475"/>
            <a:ext cx="3393850" cy="3054449"/>
          </a:xfrm>
          <a:prstGeom prst="rect">
            <a:avLst/>
          </a:prstGeom>
          <a:noFill/>
          <a:ln>
            <a:noFill/>
          </a:ln>
        </p:spPr>
      </p:pic>
      <p:pic>
        <p:nvPicPr>
          <p:cNvPr id="121" name="Google Shape;121;p17"/>
          <p:cNvPicPr preferRelativeResize="0"/>
          <p:nvPr/>
        </p:nvPicPr>
        <p:blipFill>
          <a:blip r:embed="rId4">
            <a:alphaModFix/>
          </a:blip>
          <a:stretch>
            <a:fillRect/>
          </a:stretch>
        </p:blipFill>
        <p:spPr>
          <a:xfrm>
            <a:off x="2710600" y="4763"/>
            <a:ext cx="3209925" cy="2876550"/>
          </a:xfrm>
          <a:prstGeom prst="rect">
            <a:avLst/>
          </a:prstGeom>
          <a:noFill/>
          <a:ln>
            <a:noFill/>
          </a:ln>
        </p:spPr>
      </p:pic>
      <p:pic>
        <p:nvPicPr>
          <p:cNvPr id="122" name="Google Shape;122;p17"/>
          <p:cNvPicPr preferRelativeResize="0"/>
          <p:nvPr/>
        </p:nvPicPr>
        <p:blipFill rotWithShape="1">
          <a:blip r:embed="rId5">
            <a:alphaModFix/>
          </a:blip>
          <a:srcRect b="0" l="9016" r="0" t="0"/>
          <a:stretch/>
        </p:blipFill>
        <p:spPr>
          <a:xfrm>
            <a:off x="65225" y="0"/>
            <a:ext cx="2963725" cy="2886075"/>
          </a:xfrm>
          <a:prstGeom prst="rect">
            <a:avLst/>
          </a:prstGeom>
          <a:noFill/>
          <a:ln>
            <a:noFill/>
          </a:ln>
        </p:spPr>
      </p:pic>
      <p:sp>
        <p:nvSpPr>
          <p:cNvPr id="123" name="Google Shape;123;p17"/>
          <p:cNvSpPr txBox="1"/>
          <p:nvPr/>
        </p:nvSpPr>
        <p:spPr>
          <a:xfrm>
            <a:off x="391050" y="3250675"/>
            <a:ext cx="39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Sano &amp; Bando 2018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cxnSp>
        <p:nvCxnSpPr>
          <p:cNvPr id="128" name="Google Shape;128;p18"/>
          <p:cNvCxnSpPr/>
          <p:nvPr/>
        </p:nvCxnSpPr>
        <p:spPr>
          <a:xfrm>
            <a:off x="-6" y="1107275"/>
            <a:ext cx="9167700" cy="0"/>
          </a:xfrm>
          <a:prstGeom prst="straightConnector1">
            <a:avLst/>
          </a:prstGeom>
          <a:noFill/>
          <a:ln cap="flat" cmpd="sng" w="28575">
            <a:solidFill>
              <a:srgbClr val="FF8300"/>
            </a:solidFill>
            <a:prstDash val="solid"/>
            <a:round/>
            <a:headEnd len="med" w="med" type="none"/>
            <a:tailEnd len="med" w="med" type="none"/>
          </a:ln>
        </p:spPr>
      </p:cxnSp>
      <p:sp>
        <p:nvSpPr>
          <p:cNvPr id="129" name="Google Shape;129;p18"/>
          <p:cNvSpPr txBox="1"/>
          <p:nvPr/>
        </p:nvSpPr>
        <p:spPr>
          <a:xfrm>
            <a:off x="61350" y="543650"/>
            <a:ext cx="8846400" cy="446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700">
                <a:solidFill>
                  <a:srgbClr val="00467F"/>
                </a:solidFill>
              </a:rPr>
              <a:t>AI longline survey - temperature and trends in bottom trawl survey</a:t>
            </a:r>
            <a:endParaRPr i="1" sz="1700">
              <a:solidFill>
                <a:srgbClr val="00467F"/>
              </a:solidFill>
            </a:endParaRPr>
          </a:p>
        </p:txBody>
      </p:sp>
      <p:pic>
        <p:nvPicPr>
          <p:cNvPr id="130" name="Google Shape;130;p18"/>
          <p:cNvPicPr preferRelativeResize="0"/>
          <p:nvPr/>
        </p:nvPicPr>
        <p:blipFill>
          <a:blip r:embed="rId3">
            <a:alphaModFix/>
          </a:blip>
          <a:stretch>
            <a:fillRect/>
          </a:stretch>
        </p:blipFill>
        <p:spPr>
          <a:xfrm>
            <a:off x="152400" y="1142450"/>
            <a:ext cx="5387581" cy="3848648"/>
          </a:xfrm>
          <a:prstGeom prst="rect">
            <a:avLst/>
          </a:prstGeom>
          <a:noFill/>
          <a:ln>
            <a:noFill/>
          </a:ln>
        </p:spPr>
      </p:pic>
      <p:pic>
        <p:nvPicPr>
          <p:cNvPr id="131" name="Google Shape;131;p18"/>
          <p:cNvPicPr preferRelativeResize="0"/>
          <p:nvPr/>
        </p:nvPicPr>
        <p:blipFill>
          <a:blip r:embed="rId4">
            <a:alphaModFix/>
          </a:blip>
          <a:stretch>
            <a:fillRect/>
          </a:stretch>
        </p:blipFill>
        <p:spPr>
          <a:xfrm>
            <a:off x="5692381" y="1142450"/>
            <a:ext cx="3299220" cy="2572683"/>
          </a:xfrm>
          <a:prstGeom prst="rect">
            <a:avLst/>
          </a:prstGeom>
          <a:noFill/>
          <a:ln>
            <a:noFill/>
          </a:ln>
        </p:spPr>
      </p:pic>
      <p:cxnSp>
        <p:nvCxnSpPr>
          <p:cNvPr id="132" name="Google Shape;132;p18"/>
          <p:cNvCxnSpPr/>
          <p:nvPr/>
        </p:nvCxnSpPr>
        <p:spPr>
          <a:xfrm>
            <a:off x="500450" y="4488261"/>
            <a:ext cx="4732200" cy="7500"/>
          </a:xfrm>
          <a:prstGeom prst="straightConnector1">
            <a:avLst/>
          </a:prstGeom>
          <a:noFill/>
          <a:ln cap="flat" cmpd="sng" w="9525">
            <a:solidFill>
              <a:srgbClr val="33CCCC"/>
            </a:solidFill>
            <a:prstDash val="dash"/>
            <a:round/>
            <a:headEnd len="med" w="med" type="none"/>
            <a:tailEnd len="med" w="med" type="none"/>
          </a:ln>
        </p:spPr>
      </p:cxnSp>
      <p:sp>
        <p:nvSpPr>
          <p:cNvPr id="133" name="Google Shape;133;p18"/>
          <p:cNvSpPr txBox="1"/>
          <p:nvPr/>
        </p:nvSpPr>
        <p:spPr>
          <a:xfrm>
            <a:off x="5744825" y="4339175"/>
            <a:ext cx="32469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EAI: Cooler waters at 100 m, warmer around 150-200 m, cooler temperature below 200 m </a:t>
            </a:r>
            <a:endParaRPr sz="1200"/>
          </a:p>
        </p:txBody>
      </p:sp>
      <p:cxnSp>
        <p:nvCxnSpPr>
          <p:cNvPr id="134" name="Google Shape;134;p18"/>
          <p:cNvCxnSpPr/>
          <p:nvPr/>
        </p:nvCxnSpPr>
        <p:spPr>
          <a:xfrm>
            <a:off x="500450" y="3760689"/>
            <a:ext cx="4732200" cy="7500"/>
          </a:xfrm>
          <a:prstGeom prst="straightConnector1">
            <a:avLst/>
          </a:prstGeom>
          <a:noFill/>
          <a:ln cap="flat" cmpd="sng" w="9525">
            <a:solidFill>
              <a:srgbClr val="33CCCC"/>
            </a:solidFill>
            <a:prstDash val="dash"/>
            <a:round/>
            <a:headEnd len="med" w="med" type="none"/>
            <a:tailEnd len="med" w="med" type="none"/>
          </a:ln>
        </p:spPr>
      </p:cxnSp>
      <p:cxnSp>
        <p:nvCxnSpPr>
          <p:cNvPr id="135" name="Google Shape;135;p18"/>
          <p:cNvCxnSpPr/>
          <p:nvPr/>
        </p:nvCxnSpPr>
        <p:spPr>
          <a:xfrm>
            <a:off x="500450" y="3033117"/>
            <a:ext cx="4732200" cy="7500"/>
          </a:xfrm>
          <a:prstGeom prst="straightConnector1">
            <a:avLst/>
          </a:prstGeom>
          <a:noFill/>
          <a:ln cap="flat" cmpd="sng" w="9525">
            <a:solidFill>
              <a:srgbClr val="33CCCC"/>
            </a:solidFill>
            <a:prstDash val="dash"/>
            <a:round/>
            <a:headEnd len="med" w="med" type="none"/>
            <a:tailEnd len="med" w="med" type="none"/>
          </a:ln>
        </p:spPr>
      </p:cxnSp>
      <p:cxnSp>
        <p:nvCxnSpPr>
          <p:cNvPr id="136" name="Google Shape;136;p18"/>
          <p:cNvCxnSpPr/>
          <p:nvPr/>
        </p:nvCxnSpPr>
        <p:spPr>
          <a:xfrm>
            <a:off x="500450" y="2299806"/>
            <a:ext cx="4732200" cy="7500"/>
          </a:xfrm>
          <a:prstGeom prst="straightConnector1">
            <a:avLst/>
          </a:prstGeom>
          <a:noFill/>
          <a:ln cap="flat" cmpd="sng" w="9525">
            <a:solidFill>
              <a:srgbClr val="33CCCC"/>
            </a:solidFill>
            <a:prstDash val="dash"/>
            <a:round/>
            <a:headEnd len="med" w="med" type="none"/>
            <a:tailEnd len="med" w="med" type="none"/>
          </a:ln>
        </p:spPr>
      </p:cxnSp>
      <p:cxnSp>
        <p:nvCxnSpPr>
          <p:cNvPr id="137" name="Google Shape;137;p18"/>
          <p:cNvCxnSpPr/>
          <p:nvPr/>
        </p:nvCxnSpPr>
        <p:spPr>
          <a:xfrm>
            <a:off x="500450" y="1566496"/>
            <a:ext cx="4732200" cy="7500"/>
          </a:xfrm>
          <a:prstGeom prst="straightConnector1">
            <a:avLst/>
          </a:prstGeom>
          <a:noFill/>
          <a:ln cap="flat" cmpd="sng" w="9525">
            <a:solidFill>
              <a:srgbClr val="33CCCC"/>
            </a:solidFill>
            <a:prstDash val="dash"/>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cxnSp>
        <p:nvCxnSpPr>
          <p:cNvPr id="142" name="Google Shape;142;p19"/>
          <p:cNvCxnSpPr/>
          <p:nvPr/>
        </p:nvCxnSpPr>
        <p:spPr>
          <a:xfrm>
            <a:off x="-6" y="1107275"/>
            <a:ext cx="9167700" cy="0"/>
          </a:xfrm>
          <a:prstGeom prst="straightConnector1">
            <a:avLst/>
          </a:prstGeom>
          <a:noFill/>
          <a:ln cap="flat" cmpd="sng" w="28575">
            <a:solidFill>
              <a:srgbClr val="FF8300"/>
            </a:solidFill>
            <a:prstDash val="solid"/>
            <a:round/>
            <a:headEnd len="med" w="med" type="none"/>
            <a:tailEnd len="med" w="med" type="none"/>
          </a:ln>
        </p:spPr>
      </p:cxnSp>
      <p:pic>
        <p:nvPicPr>
          <p:cNvPr id="143" name="Google Shape;143;p19"/>
          <p:cNvPicPr preferRelativeResize="0"/>
          <p:nvPr/>
        </p:nvPicPr>
        <p:blipFill>
          <a:blip r:embed="rId3">
            <a:alphaModFix/>
          </a:blip>
          <a:stretch>
            <a:fillRect/>
          </a:stretch>
        </p:blipFill>
        <p:spPr>
          <a:xfrm>
            <a:off x="4510827" y="1112025"/>
            <a:ext cx="4377926" cy="4031476"/>
          </a:xfrm>
          <a:prstGeom prst="rect">
            <a:avLst/>
          </a:prstGeom>
          <a:noFill/>
          <a:ln>
            <a:noFill/>
          </a:ln>
        </p:spPr>
      </p:pic>
      <p:pic>
        <p:nvPicPr>
          <p:cNvPr id="144" name="Google Shape;144;p19"/>
          <p:cNvPicPr preferRelativeResize="0"/>
          <p:nvPr/>
        </p:nvPicPr>
        <p:blipFill>
          <a:blip r:embed="rId4">
            <a:alphaModFix/>
          </a:blip>
          <a:stretch>
            <a:fillRect/>
          </a:stretch>
        </p:blipFill>
        <p:spPr>
          <a:xfrm>
            <a:off x="207350" y="1112025"/>
            <a:ext cx="4267201" cy="2550347"/>
          </a:xfrm>
          <a:prstGeom prst="rect">
            <a:avLst/>
          </a:prstGeom>
          <a:noFill/>
          <a:ln>
            <a:noFill/>
          </a:ln>
        </p:spPr>
      </p:pic>
      <p:pic>
        <p:nvPicPr>
          <p:cNvPr id="145" name="Google Shape;145;p19"/>
          <p:cNvPicPr preferRelativeResize="0"/>
          <p:nvPr/>
        </p:nvPicPr>
        <p:blipFill>
          <a:blip r:embed="rId5">
            <a:alphaModFix/>
          </a:blip>
          <a:stretch>
            <a:fillRect/>
          </a:stretch>
        </p:blipFill>
        <p:spPr>
          <a:xfrm>
            <a:off x="2225175" y="3330125"/>
            <a:ext cx="2493350" cy="1757051"/>
          </a:xfrm>
          <a:prstGeom prst="rect">
            <a:avLst/>
          </a:prstGeom>
          <a:noFill/>
          <a:ln>
            <a:noFill/>
          </a:ln>
        </p:spPr>
      </p:pic>
      <p:sp>
        <p:nvSpPr>
          <p:cNvPr id="146" name="Google Shape;146;p19"/>
          <p:cNvSpPr txBox="1"/>
          <p:nvPr/>
        </p:nvSpPr>
        <p:spPr>
          <a:xfrm>
            <a:off x="322375" y="3667125"/>
            <a:ext cx="17310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Litzow et al 2021 BTS results for CPT</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218550" y="85725"/>
            <a:ext cx="8730600" cy="969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700">
                <a:solidFill>
                  <a:srgbClr val="00467F"/>
                </a:solidFill>
              </a:rPr>
              <a:t>Expansion of bottom water conditions (</a:t>
            </a:r>
            <a:r>
              <a:rPr i="1" lang="en" sz="1700">
                <a:solidFill>
                  <a:srgbClr val="024379"/>
                </a:solidFill>
              </a:rPr>
              <a:t>aragonite and pH)</a:t>
            </a:r>
            <a:endParaRPr i="1" sz="1700">
              <a:solidFill>
                <a:srgbClr val="024379"/>
              </a:solidFill>
            </a:endParaRPr>
          </a:p>
          <a:p>
            <a:pPr indent="0" lvl="0" marL="0" rtl="0" algn="ctr">
              <a:spcBef>
                <a:spcPts val="0"/>
              </a:spcBef>
              <a:spcAft>
                <a:spcPts val="0"/>
              </a:spcAft>
              <a:buNone/>
            </a:pPr>
            <a:r>
              <a:rPr i="1" lang="en" sz="1700">
                <a:solidFill>
                  <a:srgbClr val="00467F"/>
                </a:solidFill>
              </a:rPr>
              <a:t>experimentally shown to negatively impact pteropods and red king crab.</a:t>
            </a:r>
            <a:endParaRPr i="1" sz="1700">
              <a:solidFill>
                <a:srgbClr val="00467F"/>
              </a:solidFill>
            </a:endParaRPr>
          </a:p>
          <a:p>
            <a:pPr indent="0" lvl="0" marL="0" rtl="0" algn="ctr">
              <a:spcBef>
                <a:spcPts val="0"/>
              </a:spcBef>
              <a:spcAft>
                <a:spcPts val="0"/>
              </a:spcAft>
              <a:buNone/>
            </a:pPr>
            <a:r>
              <a:rPr i="1" lang="en" sz="1700">
                <a:solidFill>
                  <a:srgbClr val="00467F"/>
                </a:solidFill>
              </a:rPr>
              <a:t>Snow crab appear resilient to OA; Bristol Bay nearshore regions appear buffered.</a:t>
            </a:r>
            <a:endParaRPr i="1" sz="1700">
              <a:solidFill>
                <a:srgbClr val="00467F"/>
              </a:solidFill>
            </a:endParaRPr>
          </a:p>
        </p:txBody>
      </p:sp>
      <p:cxnSp>
        <p:nvCxnSpPr>
          <p:cNvPr id="152" name="Google Shape;152;p20"/>
          <p:cNvCxnSpPr/>
          <p:nvPr/>
        </p:nvCxnSpPr>
        <p:spPr>
          <a:xfrm>
            <a:off x="-6" y="1107275"/>
            <a:ext cx="9167700" cy="0"/>
          </a:xfrm>
          <a:prstGeom prst="straightConnector1">
            <a:avLst/>
          </a:prstGeom>
          <a:noFill/>
          <a:ln cap="flat" cmpd="sng" w="28575">
            <a:solidFill>
              <a:srgbClr val="FF8300"/>
            </a:solidFill>
            <a:prstDash val="solid"/>
            <a:round/>
            <a:headEnd len="med" w="med" type="none"/>
            <a:tailEnd len="med" w="med" type="none"/>
          </a:ln>
        </p:spPr>
      </p:cxnSp>
      <p:sp>
        <p:nvSpPr>
          <p:cNvPr id="153" name="Google Shape;153;p20"/>
          <p:cNvSpPr txBox="1"/>
          <p:nvPr/>
        </p:nvSpPr>
        <p:spPr>
          <a:xfrm>
            <a:off x="4375" y="1320975"/>
            <a:ext cx="6889800" cy="2210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024379"/>
                </a:solidFill>
              </a:rPr>
              <a:t>2023: Ωarag and pH continuing near lowest values</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Multi-year outer shelf low pH anomaly diminished somewhat</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Long-term decrease means expansion of bottom water conditions experimentally shown to negatively impact growth and survival of pteropods and red king crab  </a:t>
            </a:r>
            <a:endParaRPr sz="1700">
              <a:solidFill>
                <a:srgbClr val="024379"/>
              </a:solidFill>
            </a:endParaRPr>
          </a:p>
          <a:p>
            <a:pPr indent="0" lvl="0" marL="914400" rtl="0" algn="r">
              <a:spcBef>
                <a:spcPts val="0"/>
              </a:spcBef>
              <a:spcAft>
                <a:spcPts val="0"/>
              </a:spcAft>
              <a:buNone/>
            </a:pPr>
            <a:r>
              <a:rPr lang="en">
                <a:solidFill>
                  <a:srgbClr val="FF8300"/>
                </a:solidFill>
              </a:rPr>
              <a:t>Pilcher &amp; Monacci (slide 19)</a:t>
            </a:r>
            <a:endParaRPr sz="1700">
              <a:solidFill>
                <a:srgbClr val="024379"/>
              </a:solidFill>
            </a:endParaRPr>
          </a:p>
        </p:txBody>
      </p:sp>
      <p:sp>
        <p:nvSpPr>
          <p:cNvPr id="154" name="Google Shape;154;p20"/>
          <p:cNvSpPr/>
          <p:nvPr/>
        </p:nvSpPr>
        <p:spPr>
          <a:xfrm rot="5400000">
            <a:off x="7074213" y="1451176"/>
            <a:ext cx="1857027" cy="2217050"/>
          </a:xfrm>
          <a:prstGeom prst="flowChartOffpageConnec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txBox="1"/>
          <p:nvPr/>
        </p:nvSpPr>
        <p:spPr>
          <a:xfrm>
            <a:off x="7345739" y="2970510"/>
            <a:ext cx="1708200" cy="5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ENVIRONMENTAL PROCESSES</a:t>
            </a:r>
            <a:endParaRPr/>
          </a:p>
        </p:txBody>
      </p:sp>
      <p:pic>
        <p:nvPicPr>
          <p:cNvPr id="156" name="Google Shape;156;p20"/>
          <p:cNvPicPr preferRelativeResize="0"/>
          <p:nvPr/>
        </p:nvPicPr>
        <p:blipFill rotWithShape="1">
          <a:blip r:embed="rId3">
            <a:alphaModFix/>
          </a:blip>
          <a:srcRect b="0" l="0" r="0" t="0"/>
          <a:stretch/>
        </p:blipFill>
        <p:spPr>
          <a:xfrm>
            <a:off x="7827011" y="1900820"/>
            <a:ext cx="909429" cy="1149206"/>
          </a:xfrm>
          <a:prstGeom prst="rect">
            <a:avLst/>
          </a:prstGeom>
          <a:noFill/>
          <a:ln>
            <a:noFill/>
          </a:ln>
        </p:spPr>
      </p:pic>
      <p:pic>
        <p:nvPicPr>
          <p:cNvPr id="157" name="Google Shape;157;p20"/>
          <p:cNvPicPr preferRelativeResize="0"/>
          <p:nvPr/>
        </p:nvPicPr>
        <p:blipFill rotWithShape="1">
          <a:blip r:embed="rId4">
            <a:alphaModFix/>
          </a:blip>
          <a:srcRect b="0" l="0" r="0" t="0"/>
          <a:stretch/>
        </p:blipFill>
        <p:spPr>
          <a:xfrm>
            <a:off x="7487335" y="1697249"/>
            <a:ext cx="897027" cy="1133531"/>
          </a:xfrm>
          <a:prstGeom prst="rect">
            <a:avLst/>
          </a:prstGeom>
          <a:noFill/>
          <a:ln>
            <a:noFill/>
          </a:ln>
        </p:spPr>
      </p:pic>
      <p:pic>
        <p:nvPicPr>
          <p:cNvPr id="158" name="Google Shape;158;p20"/>
          <p:cNvPicPr preferRelativeResize="0"/>
          <p:nvPr/>
        </p:nvPicPr>
        <p:blipFill>
          <a:blip r:embed="rId5">
            <a:alphaModFix/>
          </a:blip>
          <a:stretch>
            <a:fillRect/>
          </a:stretch>
        </p:blipFill>
        <p:spPr>
          <a:xfrm>
            <a:off x="1219400" y="3119400"/>
            <a:ext cx="5674771" cy="2024100"/>
          </a:xfrm>
          <a:prstGeom prst="rect">
            <a:avLst/>
          </a:prstGeom>
          <a:noFill/>
          <a:ln cap="flat" cmpd="sng" w="9525">
            <a:solidFill>
              <a:srgbClr val="073763"/>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nvSpPr>
        <p:spPr>
          <a:xfrm>
            <a:off x="218550" y="85725"/>
            <a:ext cx="8730600" cy="969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700">
                <a:solidFill>
                  <a:srgbClr val="00467F"/>
                </a:solidFill>
              </a:rPr>
              <a:t>It is difficult to directly</a:t>
            </a:r>
            <a:r>
              <a:rPr i="1" lang="en" sz="1700">
                <a:solidFill>
                  <a:srgbClr val="00467F"/>
                </a:solidFill>
              </a:rPr>
              <a:t> assess prey availability for octopus.</a:t>
            </a:r>
            <a:endParaRPr i="1" sz="1700">
              <a:solidFill>
                <a:srgbClr val="00467F"/>
              </a:solidFill>
            </a:endParaRPr>
          </a:p>
          <a:p>
            <a:pPr indent="0" lvl="0" marL="0" rtl="0" algn="ctr">
              <a:spcBef>
                <a:spcPts val="0"/>
              </a:spcBef>
              <a:spcAft>
                <a:spcPts val="0"/>
              </a:spcAft>
              <a:buNone/>
            </a:pPr>
            <a:r>
              <a:rPr i="1" lang="en" sz="1700">
                <a:solidFill>
                  <a:srgbClr val="00467F"/>
                </a:solidFill>
              </a:rPr>
              <a:t>Crabs are one known prey resource and those populations are low.</a:t>
            </a:r>
            <a:endParaRPr i="1" sz="1700">
              <a:solidFill>
                <a:srgbClr val="00467F"/>
              </a:solidFill>
            </a:endParaRPr>
          </a:p>
          <a:p>
            <a:pPr indent="0" lvl="0" marL="0" rtl="0" algn="ctr">
              <a:spcBef>
                <a:spcPts val="0"/>
              </a:spcBef>
              <a:spcAft>
                <a:spcPts val="0"/>
              </a:spcAft>
              <a:buNone/>
            </a:pPr>
            <a:r>
              <a:rPr i="1" lang="en" sz="1700">
                <a:solidFill>
                  <a:srgbClr val="00467F"/>
                </a:solidFill>
              </a:rPr>
              <a:t>Indirect measures based on benthic foragers indicates reduced infaunal prey available.</a:t>
            </a:r>
            <a:endParaRPr i="1" sz="1700">
              <a:solidFill>
                <a:srgbClr val="00467F"/>
              </a:solidFill>
            </a:endParaRPr>
          </a:p>
        </p:txBody>
      </p:sp>
      <p:cxnSp>
        <p:nvCxnSpPr>
          <p:cNvPr id="164" name="Google Shape;164;p21"/>
          <p:cNvCxnSpPr/>
          <p:nvPr/>
        </p:nvCxnSpPr>
        <p:spPr>
          <a:xfrm>
            <a:off x="-6" y="1107275"/>
            <a:ext cx="9167700" cy="0"/>
          </a:xfrm>
          <a:prstGeom prst="straightConnector1">
            <a:avLst/>
          </a:prstGeom>
          <a:noFill/>
          <a:ln cap="flat" cmpd="sng" w="28575">
            <a:solidFill>
              <a:srgbClr val="FF8300"/>
            </a:solidFill>
            <a:prstDash val="solid"/>
            <a:round/>
            <a:headEnd len="med" w="med" type="none"/>
            <a:tailEnd len="med" w="med" type="none"/>
          </a:ln>
        </p:spPr>
      </p:cxnSp>
      <p:sp>
        <p:nvSpPr>
          <p:cNvPr id="165" name="Google Shape;165;p21"/>
          <p:cNvSpPr txBox="1"/>
          <p:nvPr/>
        </p:nvSpPr>
        <p:spPr>
          <a:xfrm>
            <a:off x="4375" y="1320975"/>
            <a:ext cx="6889800" cy="2210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24379"/>
              </a:buClr>
              <a:buSzPts val="1700"/>
              <a:buChar char="●"/>
            </a:pPr>
            <a:r>
              <a:rPr lang="en" sz="1700">
                <a:solidFill>
                  <a:srgbClr val="024379"/>
                </a:solidFill>
              </a:rPr>
              <a:t>Shrimp: no direct measures</a:t>
            </a:r>
            <a:endParaRPr sz="1700">
              <a:solidFill>
                <a:srgbClr val="024379"/>
              </a:solidFill>
            </a:endParaRPr>
          </a:p>
          <a:p>
            <a:pPr indent="0" lvl="0" marL="0" rtl="0" algn="l">
              <a:spcBef>
                <a:spcPts val="0"/>
              </a:spcBef>
              <a:spcAft>
                <a:spcPts val="0"/>
              </a:spcAft>
              <a:buNone/>
            </a:pPr>
            <a:r>
              <a:t/>
            </a:r>
            <a:endParaRPr sz="8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Crabs: remain below long-term mean, but within ±1SD</a:t>
            </a:r>
            <a:endParaRPr sz="1700">
              <a:solidFill>
                <a:srgbClr val="024379"/>
              </a:solidFill>
            </a:endParaRPr>
          </a:p>
          <a:p>
            <a:pPr indent="0" lvl="0" marL="0" rtl="0" algn="l">
              <a:spcBef>
                <a:spcPts val="0"/>
              </a:spcBef>
              <a:spcAft>
                <a:spcPts val="0"/>
              </a:spcAft>
              <a:buNone/>
            </a:pPr>
            <a:r>
              <a:t/>
            </a:r>
            <a:endParaRPr sz="1700">
              <a:solidFill>
                <a:srgbClr val="024379"/>
              </a:solidFill>
            </a:endParaRPr>
          </a:p>
          <a:p>
            <a:pPr indent="0" lvl="0" marL="0" rtl="0" algn="l">
              <a:spcBef>
                <a:spcPts val="0"/>
              </a:spcBef>
              <a:spcAft>
                <a:spcPts val="0"/>
              </a:spcAft>
              <a:buNone/>
            </a:pPr>
            <a:r>
              <a:t/>
            </a:r>
            <a:endParaRPr sz="1700">
              <a:solidFill>
                <a:srgbClr val="024379"/>
              </a:solidFill>
            </a:endParaRPr>
          </a:p>
          <a:p>
            <a:pPr indent="0" lvl="0" marL="457200" rtl="0" algn="l">
              <a:spcBef>
                <a:spcPts val="0"/>
              </a:spcBef>
              <a:spcAft>
                <a:spcPts val="0"/>
              </a:spcAft>
              <a:buNone/>
            </a:pPr>
            <a:r>
              <a:t/>
            </a:r>
            <a:endParaRPr sz="1700">
              <a:solidFill>
                <a:srgbClr val="024379"/>
              </a:solidFill>
            </a:endParaRPr>
          </a:p>
          <a:p>
            <a:pPr indent="0" lvl="0" marL="457200" rtl="0" algn="l">
              <a:spcBef>
                <a:spcPts val="0"/>
              </a:spcBef>
              <a:spcAft>
                <a:spcPts val="0"/>
              </a:spcAft>
              <a:buNone/>
            </a:pPr>
            <a:r>
              <a:t/>
            </a:r>
            <a:endParaRPr sz="1700">
              <a:solidFill>
                <a:srgbClr val="024379"/>
              </a:solidFill>
            </a:endParaRPr>
          </a:p>
          <a:p>
            <a:pPr indent="-336550" lvl="0" marL="457200" rtl="0" algn="l">
              <a:spcBef>
                <a:spcPts val="0"/>
              </a:spcBef>
              <a:spcAft>
                <a:spcPts val="0"/>
              </a:spcAft>
              <a:buClr>
                <a:srgbClr val="024379"/>
              </a:buClr>
              <a:buSzPts val="1700"/>
              <a:buChar char="●"/>
            </a:pPr>
            <a:r>
              <a:rPr lang="en" sz="1700">
                <a:solidFill>
                  <a:srgbClr val="024379"/>
                </a:solidFill>
              </a:rPr>
              <a:t>Benthic infauna: </a:t>
            </a:r>
            <a:r>
              <a:rPr lang="en" sz="1700">
                <a:solidFill>
                  <a:srgbClr val="024379"/>
                </a:solidFill>
              </a:rPr>
              <a:t>indirect</a:t>
            </a:r>
            <a:r>
              <a:rPr lang="en" sz="1700">
                <a:solidFill>
                  <a:srgbClr val="024379"/>
                </a:solidFill>
              </a:rPr>
              <a:t> measure; remain below long-term mean and below -</a:t>
            </a:r>
            <a:r>
              <a:rPr lang="en" sz="1700">
                <a:solidFill>
                  <a:srgbClr val="024379"/>
                </a:solidFill>
              </a:rPr>
              <a:t>1SD</a:t>
            </a:r>
            <a:r>
              <a:rPr lang="en" sz="1700">
                <a:solidFill>
                  <a:srgbClr val="024379"/>
                </a:solidFill>
              </a:rPr>
              <a:t> </a:t>
            </a:r>
            <a:endParaRPr sz="1700">
              <a:solidFill>
                <a:srgbClr val="024379"/>
              </a:solidFill>
            </a:endParaRPr>
          </a:p>
          <a:p>
            <a:pPr indent="0" lvl="0" marL="914400" rtl="0" algn="r">
              <a:spcBef>
                <a:spcPts val="0"/>
              </a:spcBef>
              <a:spcAft>
                <a:spcPts val="0"/>
              </a:spcAft>
              <a:buNone/>
            </a:pPr>
            <a:r>
              <a:t/>
            </a:r>
            <a:endParaRPr sz="1700">
              <a:solidFill>
                <a:srgbClr val="024379"/>
              </a:solidFill>
            </a:endParaRPr>
          </a:p>
        </p:txBody>
      </p:sp>
      <p:sp>
        <p:nvSpPr>
          <p:cNvPr id="166" name="Google Shape;166;p21"/>
          <p:cNvSpPr/>
          <p:nvPr/>
        </p:nvSpPr>
        <p:spPr>
          <a:xfrm rot="10800000">
            <a:off x="7104747" y="3472000"/>
            <a:ext cx="1992000" cy="1664100"/>
          </a:xfrm>
          <a:prstGeom prst="flowChartOffpageConnec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txBox="1"/>
          <p:nvPr/>
        </p:nvSpPr>
        <p:spPr>
          <a:xfrm>
            <a:off x="7542774" y="3767016"/>
            <a:ext cx="1116000" cy="5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PREY</a:t>
            </a:r>
            <a:endParaRPr/>
          </a:p>
        </p:txBody>
      </p:sp>
      <p:sp>
        <p:nvSpPr>
          <p:cNvPr id="168" name="Google Shape;168;p21"/>
          <p:cNvSpPr/>
          <p:nvPr/>
        </p:nvSpPr>
        <p:spPr>
          <a:xfrm>
            <a:off x="7273953" y="4501519"/>
            <a:ext cx="557099" cy="372598"/>
          </a:xfrm>
          <a:custGeom>
            <a:rect b="b" l="l" r="r" t="t"/>
            <a:pathLst>
              <a:path extrusionOk="0" h="772224" w="1185317">
                <a:moveTo>
                  <a:pt x="664599" y="477"/>
                </a:moveTo>
                <a:cubicBezTo>
                  <a:pt x="761529" y="-6427"/>
                  <a:pt x="766500" y="63164"/>
                  <a:pt x="815103" y="108177"/>
                </a:cubicBezTo>
                <a:cubicBezTo>
                  <a:pt x="863706" y="152914"/>
                  <a:pt x="1166648" y="480157"/>
                  <a:pt x="1184874" y="558309"/>
                </a:cubicBezTo>
                <a:cubicBezTo>
                  <a:pt x="1203376" y="636461"/>
                  <a:pt x="638364" y="926975"/>
                  <a:pt x="269146" y="664905"/>
                </a:cubicBezTo>
                <a:cubicBezTo>
                  <a:pt x="-100073" y="402834"/>
                  <a:pt x="-41252" y="200965"/>
                  <a:pt x="158408" y="125851"/>
                </a:cubicBezTo>
                <a:cubicBezTo>
                  <a:pt x="358344" y="50461"/>
                  <a:pt x="664599" y="477"/>
                  <a:pt x="664599" y="477"/>
                </a:cubicBezTo>
              </a:path>
            </a:pathLst>
          </a:custGeom>
          <a:solidFill>
            <a:srgbClr val="07376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sp>
        <p:nvSpPr>
          <p:cNvPr id="169" name="Google Shape;169;p21"/>
          <p:cNvSpPr/>
          <p:nvPr/>
        </p:nvSpPr>
        <p:spPr>
          <a:xfrm>
            <a:off x="7521600" y="4102370"/>
            <a:ext cx="463800" cy="423077"/>
          </a:xfrm>
          <a:custGeom>
            <a:rect b="b" l="l" r="r" t="t"/>
            <a:pathLst>
              <a:path extrusionOk="0" h="779866" w="879242">
                <a:moveTo>
                  <a:pt x="204824" y="705808"/>
                </a:moveTo>
                <a:cubicBezTo>
                  <a:pt x="229576" y="708052"/>
                  <a:pt x="251581" y="710150"/>
                  <a:pt x="273527" y="712015"/>
                </a:cubicBezTo>
                <a:cubicBezTo>
                  <a:pt x="284427" y="712948"/>
                  <a:pt x="295415" y="713210"/>
                  <a:pt x="306286" y="714376"/>
                </a:cubicBezTo>
                <a:cubicBezTo>
                  <a:pt x="309208" y="714696"/>
                  <a:pt x="329343" y="737690"/>
                  <a:pt x="331739" y="740604"/>
                </a:cubicBezTo>
                <a:cubicBezTo>
                  <a:pt x="354620" y="768523"/>
                  <a:pt x="380453" y="771699"/>
                  <a:pt x="394071" y="773652"/>
                </a:cubicBezTo>
                <a:cubicBezTo>
                  <a:pt x="402224" y="774789"/>
                  <a:pt x="419670" y="769106"/>
                  <a:pt x="427210" y="765871"/>
                </a:cubicBezTo>
                <a:cubicBezTo>
                  <a:pt x="442201" y="759430"/>
                  <a:pt x="456170" y="746112"/>
                  <a:pt x="468122" y="750338"/>
                </a:cubicBezTo>
                <a:cubicBezTo>
                  <a:pt x="494130" y="759518"/>
                  <a:pt x="531097" y="768057"/>
                  <a:pt x="557515" y="775896"/>
                </a:cubicBezTo>
                <a:cubicBezTo>
                  <a:pt x="565411" y="777849"/>
                  <a:pt x="573456" y="779146"/>
                  <a:pt x="581565" y="779772"/>
                </a:cubicBezTo>
                <a:cubicBezTo>
                  <a:pt x="586942" y="780413"/>
                  <a:pt x="590741" y="777819"/>
                  <a:pt x="590595" y="771029"/>
                </a:cubicBezTo>
                <a:cubicBezTo>
                  <a:pt x="590203" y="760042"/>
                  <a:pt x="594064" y="749327"/>
                  <a:pt x="601378" y="741100"/>
                </a:cubicBezTo>
                <a:cubicBezTo>
                  <a:pt x="606638" y="734659"/>
                  <a:pt x="607632" y="723614"/>
                  <a:pt x="610145" y="714551"/>
                </a:cubicBezTo>
                <a:cubicBezTo>
                  <a:pt x="612167" y="707970"/>
                  <a:pt x="613643" y="701235"/>
                  <a:pt x="614558" y="694413"/>
                </a:cubicBezTo>
                <a:cubicBezTo>
                  <a:pt x="616019" y="680745"/>
                  <a:pt x="617480" y="666990"/>
                  <a:pt x="617480" y="653234"/>
                </a:cubicBezTo>
                <a:cubicBezTo>
                  <a:pt x="617655" y="641577"/>
                  <a:pt x="662658" y="637789"/>
                  <a:pt x="677007" y="636040"/>
                </a:cubicBezTo>
                <a:cubicBezTo>
                  <a:pt x="695008" y="633854"/>
                  <a:pt x="713126" y="632893"/>
                  <a:pt x="731157" y="630969"/>
                </a:cubicBezTo>
                <a:cubicBezTo>
                  <a:pt x="736510" y="630153"/>
                  <a:pt x="741782" y="628865"/>
                  <a:pt x="746908" y="627122"/>
                </a:cubicBezTo>
                <a:cubicBezTo>
                  <a:pt x="761169" y="622897"/>
                  <a:pt x="775283" y="618146"/>
                  <a:pt x="789661" y="614387"/>
                </a:cubicBezTo>
                <a:cubicBezTo>
                  <a:pt x="813770" y="608063"/>
                  <a:pt x="832005" y="593258"/>
                  <a:pt x="845856" y="573762"/>
                </a:cubicBezTo>
                <a:cubicBezTo>
                  <a:pt x="852052" y="565019"/>
                  <a:pt x="854126" y="553362"/>
                  <a:pt x="857282" y="542579"/>
                </a:cubicBezTo>
                <a:cubicBezTo>
                  <a:pt x="861391" y="529363"/>
                  <a:pt x="864796" y="515937"/>
                  <a:pt x="867481" y="502362"/>
                </a:cubicBezTo>
                <a:cubicBezTo>
                  <a:pt x="869410" y="491754"/>
                  <a:pt x="868767" y="480680"/>
                  <a:pt x="870228" y="469926"/>
                </a:cubicBezTo>
                <a:cubicBezTo>
                  <a:pt x="871081" y="461335"/>
                  <a:pt x="873045" y="452892"/>
                  <a:pt x="876073" y="444805"/>
                </a:cubicBezTo>
                <a:cubicBezTo>
                  <a:pt x="881178" y="434413"/>
                  <a:pt x="880053" y="422050"/>
                  <a:pt x="873150" y="412748"/>
                </a:cubicBezTo>
                <a:cubicBezTo>
                  <a:pt x="864793" y="400421"/>
                  <a:pt x="858948" y="387423"/>
                  <a:pt x="864939" y="371948"/>
                </a:cubicBezTo>
                <a:cubicBezTo>
                  <a:pt x="869030" y="361399"/>
                  <a:pt x="866108" y="351694"/>
                  <a:pt x="859094" y="343330"/>
                </a:cubicBezTo>
                <a:cubicBezTo>
                  <a:pt x="848779" y="330857"/>
                  <a:pt x="843811" y="318442"/>
                  <a:pt x="848808" y="301190"/>
                </a:cubicBezTo>
                <a:cubicBezTo>
                  <a:pt x="853279" y="285802"/>
                  <a:pt x="845506" y="271464"/>
                  <a:pt x="832238" y="262284"/>
                </a:cubicBezTo>
                <a:cubicBezTo>
                  <a:pt x="821134" y="254590"/>
                  <a:pt x="816604" y="245323"/>
                  <a:pt x="816750" y="231946"/>
                </a:cubicBezTo>
                <a:cubicBezTo>
                  <a:pt x="816984" y="213033"/>
                  <a:pt x="809941" y="198257"/>
                  <a:pt x="790011" y="191613"/>
                </a:cubicBezTo>
                <a:cubicBezTo>
                  <a:pt x="772770" y="185784"/>
                  <a:pt x="764792" y="171009"/>
                  <a:pt x="759532" y="155213"/>
                </a:cubicBezTo>
                <a:cubicBezTo>
                  <a:pt x="754272" y="139418"/>
                  <a:pt x="742933" y="131695"/>
                  <a:pt x="727825" y="128781"/>
                </a:cubicBezTo>
                <a:cubicBezTo>
                  <a:pt x="717217" y="126624"/>
                  <a:pt x="710847" y="121262"/>
                  <a:pt x="705441" y="111820"/>
                </a:cubicBezTo>
                <a:cubicBezTo>
                  <a:pt x="691823" y="88098"/>
                  <a:pt x="673295" y="71545"/>
                  <a:pt x="642933" y="73759"/>
                </a:cubicBezTo>
                <a:cubicBezTo>
                  <a:pt x="637322" y="74167"/>
                  <a:pt x="629286" y="69709"/>
                  <a:pt x="625721" y="65017"/>
                </a:cubicBezTo>
                <a:cubicBezTo>
                  <a:pt x="607047" y="40362"/>
                  <a:pt x="583494" y="30511"/>
                  <a:pt x="552839" y="36369"/>
                </a:cubicBezTo>
                <a:cubicBezTo>
                  <a:pt x="547666" y="37360"/>
                  <a:pt x="541150" y="34766"/>
                  <a:pt x="536065" y="32173"/>
                </a:cubicBezTo>
                <a:cubicBezTo>
                  <a:pt x="528029" y="28005"/>
                  <a:pt x="521191" y="21477"/>
                  <a:pt x="513067" y="17601"/>
                </a:cubicBezTo>
                <a:cubicBezTo>
                  <a:pt x="501056" y="12035"/>
                  <a:pt x="488256" y="8480"/>
                  <a:pt x="475077" y="14250"/>
                </a:cubicBezTo>
                <a:cubicBezTo>
                  <a:pt x="459940" y="20807"/>
                  <a:pt x="446000" y="20370"/>
                  <a:pt x="431564" y="10811"/>
                </a:cubicBezTo>
                <a:cubicBezTo>
                  <a:pt x="414293" y="-642"/>
                  <a:pt x="395211" y="-4285"/>
                  <a:pt x="375749" y="6236"/>
                </a:cubicBezTo>
                <a:cubicBezTo>
                  <a:pt x="371695" y="8645"/>
                  <a:pt x="368063" y="11697"/>
                  <a:pt x="364994" y="15270"/>
                </a:cubicBezTo>
                <a:cubicBezTo>
                  <a:pt x="357747" y="23138"/>
                  <a:pt x="349828" y="24858"/>
                  <a:pt x="339395" y="21536"/>
                </a:cubicBezTo>
                <a:cubicBezTo>
                  <a:pt x="323410" y="16465"/>
                  <a:pt x="306841" y="11336"/>
                  <a:pt x="290739" y="21332"/>
                </a:cubicBezTo>
                <a:cubicBezTo>
                  <a:pt x="285967" y="24410"/>
                  <a:pt x="281625" y="28105"/>
                  <a:pt x="277823" y="32318"/>
                </a:cubicBezTo>
                <a:cubicBezTo>
                  <a:pt x="269845" y="41061"/>
                  <a:pt x="261020" y="45520"/>
                  <a:pt x="248746" y="42839"/>
                </a:cubicBezTo>
                <a:cubicBezTo>
                  <a:pt x="216952" y="35961"/>
                  <a:pt x="212013" y="44908"/>
                  <a:pt x="198366" y="67406"/>
                </a:cubicBezTo>
                <a:cubicBezTo>
                  <a:pt x="191236" y="79063"/>
                  <a:pt x="183754" y="84688"/>
                  <a:pt x="170166" y="85533"/>
                </a:cubicBezTo>
                <a:cubicBezTo>
                  <a:pt x="144917" y="87019"/>
                  <a:pt x="135245" y="96724"/>
                  <a:pt x="128845" y="121641"/>
                </a:cubicBezTo>
                <a:cubicBezTo>
                  <a:pt x="125922" y="133589"/>
                  <a:pt x="119084" y="141662"/>
                  <a:pt x="105876" y="144955"/>
                </a:cubicBezTo>
                <a:cubicBezTo>
                  <a:pt x="91732" y="148598"/>
                  <a:pt x="74782" y="150055"/>
                  <a:pt x="68295" y="166229"/>
                </a:cubicBezTo>
                <a:cubicBezTo>
                  <a:pt x="62964" y="180115"/>
                  <a:pt x="58638" y="194363"/>
                  <a:pt x="55349" y="208865"/>
                </a:cubicBezTo>
                <a:cubicBezTo>
                  <a:pt x="52778" y="219240"/>
                  <a:pt x="48599" y="227138"/>
                  <a:pt x="39189" y="233462"/>
                </a:cubicBezTo>
                <a:cubicBezTo>
                  <a:pt x="24958" y="243050"/>
                  <a:pt x="20662" y="258874"/>
                  <a:pt x="22532" y="274757"/>
                </a:cubicBezTo>
                <a:cubicBezTo>
                  <a:pt x="24110" y="287988"/>
                  <a:pt x="19844" y="298071"/>
                  <a:pt x="15431" y="310020"/>
                </a:cubicBezTo>
                <a:cubicBezTo>
                  <a:pt x="9323" y="326252"/>
                  <a:pt x="-1869" y="342572"/>
                  <a:pt x="6986" y="361952"/>
                </a:cubicBezTo>
                <a:cubicBezTo>
                  <a:pt x="8308" y="366568"/>
                  <a:pt x="7697" y="371520"/>
                  <a:pt x="5291" y="375678"/>
                </a:cubicBezTo>
                <a:cubicBezTo>
                  <a:pt x="-6019" y="395612"/>
                  <a:pt x="3362" y="413564"/>
                  <a:pt x="9762" y="431924"/>
                </a:cubicBezTo>
                <a:cubicBezTo>
                  <a:pt x="14116" y="444339"/>
                  <a:pt x="22912" y="453198"/>
                  <a:pt x="33140" y="461329"/>
                </a:cubicBezTo>
                <a:cubicBezTo>
                  <a:pt x="43017" y="469081"/>
                  <a:pt x="50235" y="480388"/>
                  <a:pt x="60551" y="487354"/>
                </a:cubicBezTo>
                <a:cubicBezTo>
                  <a:pt x="74169" y="496534"/>
                  <a:pt x="89628" y="503032"/>
                  <a:pt x="104385" y="510668"/>
                </a:cubicBezTo>
                <a:cubicBezTo>
                  <a:pt x="105028" y="510988"/>
                  <a:pt x="105817" y="511076"/>
                  <a:pt x="106431" y="511455"/>
                </a:cubicBezTo>
                <a:cubicBezTo>
                  <a:pt x="126069" y="523899"/>
                  <a:pt x="145823" y="536139"/>
                  <a:pt x="165227" y="548932"/>
                </a:cubicBezTo>
                <a:cubicBezTo>
                  <a:pt x="177530" y="557063"/>
                  <a:pt x="204824" y="576326"/>
                  <a:pt x="204853" y="588071"/>
                </a:cubicBezTo>
                <a:cubicBezTo>
                  <a:pt x="204853" y="609899"/>
                  <a:pt x="194070" y="629075"/>
                  <a:pt x="192667" y="650087"/>
                </a:cubicBezTo>
                <a:cubicBezTo>
                  <a:pt x="192068" y="665844"/>
                  <a:pt x="193047" y="681619"/>
                  <a:pt x="195590" y="697181"/>
                </a:cubicBezTo>
                <a:cubicBezTo>
                  <a:pt x="196086" y="700970"/>
                  <a:pt x="202457" y="703855"/>
                  <a:pt x="204620" y="705924"/>
                </a:cubicBezTo>
              </a:path>
            </a:pathLst>
          </a:custGeom>
          <a:solidFill>
            <a:srgbClr val="AD91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grpSp>
        <p:nvGrpSpPr>
          <p:cNvPr id="170" name="Google Shape;170;p21"/>
          <p:cNvGrpSpPr/>
          <p:nvPr/>
        </p:nvGrpSpPr>
        <p:grpSpPr>
          <a:xfrm>
            <a:off x="8055261" y="4102452"/>
            <a:ext cx="637581" cy="403352"/>
            <a:chOff x="4759031" y="3677908"/>
            <a:chExt cx="847735" cy="529681"/>
          </a:xfrm>
        </p:grpSpPr>
        <p:sp>
          <p:nvSpPr>
            <p:cNvPr id="171" name="Google Shape;171;p21"/>
            <p:cNvSpPr/>
            <p:nvPr/>
          </p:nvSpPr>
          <p:spPr>
            <a:xfrm>
              <a:off x="4759031" y="3677908"/>
              <a:ext cx="669031" cy="297620"/>
            </a:xfrm>
            <a:custGeom>
              <a:rect b="b" l="l" r="r" t="t"/>
              <a:pathLst>
                <a:path extrusionOk="0" h="1368366" w="2211673">
                  <a:moveTo>
                    <a:pt x="190869" y="1360669"/>
                  </a:moveTo>
                  <a:cubicBezTo>
                    <a:pt x="196635" y="1362593"/>
                    <a:pt x="196251" y="1362593"/>
                    <a:pt x="198557" y="1368366"/>
                  </a:cubicBezTo>
                  <a:cubicBezTo>
                    <a:pt x="195866" y="1365672"/>
                    <a:pt x="193559" y="1363363"/>
                    <a:pt x="190869" y="1360669"/>
                  </a:cubicBezTo>
                  <a:close/>
                  <a:moveTo>
                    <a:pt x="163959" y="1333729"/>
                  </a:moveTo>
                  <a:cubicBezTo>
                    <a:pt x="170109" y="1336423"/>
                    <a:pt x="174722" y="1341041"/>
                    <a:pt x="177414" y="1347198"/>
                  </a:cubicBezTo>
                  <a:cubicBezTo>
                    <a:pt x="172031" y="1347198"/>
                    <a:pt x="165881" y="1339887"/>
                    <a:pt x="163959" y="1333729"/>
                  </a:cubicBezTo>
                  <a:close/>
                  <a:moveTo>
                    <a:pt x="146661" y="1314487"/>
                  </a:moveTo>
                  <a:cubicBezTo>
                    <a:pt x="151273" y="1317181"/>
                    <a:pt x="154349" y="1321030"/>
                    <a:pt x="156271" y="1326033"/>
                  </a:cubicBezTo>
                  <a:cubicBezTo>
                    <a:pt x="152043" y="1326033"/>
                    <a:pt x="147814" y="1317566"/>
                    <a:pt x="146661" y="1314487"/>
                  </a:cubicBezTo>
                  <a:close/>
                  <a:moveTo>
                    <a:pt x="100147" y="1256760"/>
                  </a:moveTo>
                  <a:cubicBezTo>
                    <a:pt x="110142" y="1263302"/>
                    <a:pt x="119367" y="1276002"/>
                    <a:pt x="123212" y="1287547"/>
                  </a:cubicBezTo>
                  <a:cubicBezTo>
                    <a:pt x="116292" y="1287547"/>
                    <a:pt x="102069" y="1263302"/>
                    <a:pt x="100147" y="1256760"/>
                  </a:cubicBezTo>
                  <a:close/>
                  <a:moveTo>
                    <a:pt x="77082" y="1221739"/>
                  </a:moveTo>
                  <a:cubicBezTo>
                    <a:pt x="83617" y="1227512"/>
                    <a:pt x="88230" y="1234824"/>
                    <a:pt x="90537" y="1242906"/>
                  </a:cubicBezTo>
                  <a:cubicBezTo>
                    <a:pt x="85539" y="1242906"/>
                    <a:pt x="78235" y="1226358"/>
                    <a:pt x="77082" y="1221739"/>
                  </a:cubicBezTo>
                  <a:close/>
                  <a:moveTo>
                    <a:pt x="65549" y="1202496"/>
                  </a:moveTo>
                  <a:cubicBezTo>
                    <a:pt x="71315" y="1207884"/>
                    <a:pt x="75159" y="1214426"/>
                    <a:pt x="77081" y="1221739"/>
                  </a:cubicBezTo>
                  <a:cubicBezTo>
                    <a:pt x="72468" y="1221739"/>
                    <a:pt x="66702" y="1206729"/>
                    <a:pt x="65549" y="1202496"/>
                  </a:cubicBezTo>
                  <a:close/>
                  <a:moveTo>
                    <a:pt x="17012" y="1085820"/>
                  </a:moveTo>
                  <a:lnTo>
                    <a:pt x="39889" y="1142316"/>
                  </a:lnTo>
                  <a:cubicBezTo>
                    <a:pt x="49019" y="1160644"/>
                    <a:pt x="58246" y="1178828"/>
                    <a:pt x="63628" y="1198647"/>
                  </a:cubicBezTo>
                  <a:cubicBezTo>
                    <a:pt x="49212" y="1198647"/>
                    <a:pt x="35445" y="1161630"/>
                    <a:pt x="24759" y="1119905"/>
                  </a:cubicBezTo>
                  <a:close/>
                  <a:moveTo>
                    <a:pt x="15191" y="1077806"/>
                  </a:moveTo>
                  <a:lnTo>
                    <a:pt x="17012" y="1085820"/>
                  </a:lnTo>
                  <a:lnTo>
                    <a:pt x="16728" y="1085119"/>
                  </a:lnTo>
                  <a:cubicBezTo>
                    <a:pt x="16344" y="1082809"/>
                    <a:pt x="15575" y="1080500"/>
                    <a:pt x="15191" y="1077806"/>
                  </a:cubicBezTo>
                  <a:close/>
                  <a:moveTo>
                    <a:pt x="73237" y="963507"/>
                  </a:moveTo>
                  <a:cubicBezTo>
                    <a:pt x="74775" y="966201"/>
                    <a:pt x="75159" y="973128"/>
                    <a:pt x="71315" y="973128"/>
                  </a:cubicBezTo>
                  <a:cubicBezTo>
                    <a:pt x="71315" y="969665"/>
                    <a:pt x="72084" y="966586"/>
                    <a:pt x="73237" y="963507"/>
                  </a:cubicBezTo>
                  <a:close/>
                  <a:moveTo>
                    <a:pt x="84769" y="923097"/>
                  </a:moveTo>
                  <a:cubicBezTo>
                    <a:pt x="86307" y="926176"/>
                    <a:pt x="87076" y="929255"/>
                    <a:pt x="86692" y="932718"/>
                  </a:cubicBezTo>
                  <a:cubicBezTo>
                    <a:pt x="79387" y="932718"/>
                    <a:pt x="83232" y="927330"/>
                    <a:pt x="84769" y="923097"/>
                  </a:cubicBezTo>
                  <a:close/>
                  <a:moveTo>
                    <a:pt x="94379" y="897698"/>
                  </a:moveTo>
                  <a:cubicBezTo>
                    <a:pt x="97454" y="902701"/>
                    <a:pt x="92842" y="920788"/>
                    <a:pt x="86692" y="920788"/>
                  </a:cubicBezTo>
                  <a:cubicBezTo>
                    <a:pt x="86692" y="913477"/>
                    <a:pt x="92458" y="905010"/>
                    <a:pt x="94379" y="897698"/>
                  </a:cubicBezTo>
                  <a:close/>
                  <a:moveTo>
                    <a:pt x="105913" y="872683"/>
                  </a:moveTo>
                  <a:cubicBezTo>
                    <a:pt x="108604" y="878841"/>
                    <a:pt x="102453" y="888077"/>
                    <a:pt x="98225" y="891926"/>
                  </a:cubicBezTo>
                  <a:cubicBezTo>
                    <a:pt x="98225" y="884229"/>
                    <a:pt x="102453" y="879610"/>
                    <a:pt x="105913" y="872683"/>
                  </a:cubicBezTo>
                  <a:close/>
                  <a:moveTo>
                    <a:pt x="115522" y="851516"/>
                  </a:moveTo>
                  <a:cubicBezTo>
                    <a:pt x="116675" y="854595"/>
                    <a:pt x="115522" y="863062"/>
                    <a:pt x="111678" y="863062"/>
                  </a:cubicBezTo>
                  <a:cubicBezTo>
                    <a:pt x="110910" y="858443"/>
                    <a:pt x="112063" y="854595"/>
                    <a:pt x="115522" y="851516"/>
                  </a:cubicBezTo>
                  <a:close/>
                  <a:moveTo>
                    <a:pt x="129362" y="822653"/>
                  </a:moveTo>
                  <a:cubicBezTo>
                    <a:pt x="131668" y="828041"/>
                    <a:pt x="128593" y="834199"/>
                    <a:pt x="123596" y="834199"/>
                  </a:cubicBezTo>
                  <a:cubicBezTo>
                    <a:pt x="123212" y="829580"/>
                    <a:pt x="125133" y="825732"/>
                    <a:pt x="129362" y="822653"/>
                  </a:cubicBezTo>
                  <a:close/>
                  <a:moveTo>
                    <a:pt x="132822" y="813032"/>
                  </a:moveTo>
                  <a:cubicBezTo>
                    <a:pt x="134360" y="815726"/>
                    <a:pt x="134744" y="820729"/>
                    <a:pt x="130900" y="820729"/>
                  </a:cubicBezTo>
                  <a:cubicBezTo>
                    <a:pt x="130900" y="816496"/>
                    <a:pt x="131284" y="816496"/>
                    <a:pt x="132822" y="813032"/>
                  </a:cubicBezTo>
                  <a:close/>
                  <a:moveTo>
                    <a:pt x="1624350" y="791865"/>
                  </a:moveTo>
                  <a:cubicBezTo>
                    <a:pt x="1625119" y="796098"/>
                    <a:pt x="1622428" y="793789"/>
                    <a:pt x="1626272" y="795714"/>
                  </a:cubicBezTo>
                  <a:cubicBezTo>
                    <a:pt x="1625119" y="792250"/>
                    <a:pt x="1625888" y="793789"/>
                    <a:pt x="1624350" y="791865"/>
                  </a:cubicBezTo>
                  <a:close/>
                  <a:moveTo>
                    <a:pt x="1647415" y="784168"/>
                  </a:moveTo>
                  <a:cubicBezTo>
                    <a:pt x="1643955" y="791095"/>
                    <a:pt x="1634345" y="788787"/>
                    <a:pt x="1628195" y="793789"/>
                  </a:cubicBezTo>
                  <a:cubicBezTo>
                    <a:pt x="1633960" y="793789"/>
                    <a:pt x="1657025" y="791481"/>
                    <a:pt x="1657025" y="784168"/>
                  </a:cubicBezTo>
                  <a:cubicBezTo>
                    <a:pt x="1653950" y="785323"/>
                    <a:pt x="1650490" y="785323"/>
                    <a:pt x="1647415" y="784168"/>
                  </a:cubicBezTo>
                  <a:close/>
                  <a:moveTo>
                    <a:pt x="150504" y="778396"/>
                  </a:moveTo>
                  <a:cubicBezTo>
                    <a:pt x="159730" y="779935"/>
                    <a:pt x="157424" y="781090"/>
                    <a:pt x="148582" y="791865"/>
                  </a:cubicBezTo>
                  <a:cubicBezTo>
                    <a:pt x="149351" y="787247"/>
                    <a:pt x="149735" y="783014"/>
                    <a:pt x="150504" y="778396"/>
                  </a:cubicBezTo>
                  <a:close/>
                  <a:moveTo>
                    <a:pt x="54016" y="756844"/>
                  </a:moveTo>
                  <a:cubicBezTo>
                    <a:pt x="60167" y="769929"/>
                    <a:pt x="27491" y="823038"/>
                    <a:pt x="23648" y="837662"/>
                  </a:cubicBezTo>
                  <a:cubicBezTo>
                    <a:pt x="12884" y="879225"/>
                    <a:pt x="5964" y="921558"/>
                    <a:pt x="5964" y="964276"/>
                  </a:cubicBezTo>
                  <a:cubicBezTo>
                    <a:pt x="5964" y="999298"/>
                    <a:pt x="7118" y="1034318"/>
                    <a:pt x="13653" y="1068954"/>
                  </a:cubicBezTo>
                  <a:cubicBezTo>
                    <a:pt x="7886" y="1040090"/>
                    <a:pt x="4042" y="1015461"/>
                    <a:pt x="3273" y="1007379"/>
                  </a:cubicBezTo>
                  <a:cubicBezTo>
                    <a:pt x="-1339" y="967355"/>
                    <a:pt x="-1724" y="926561"/>
                    <a:pt x="6349" y="886922"/>
                  </a:cubicBezTo>
                  <a:cubicBezTo>
                    <a:pt x="15959" y="839586"/>
                    <a:pt x="39793" y="801486"/>
                    <a:pt x="54016" y="756844"/>
                  </a:cubicBezTo>
                  <a:close/>
                  <a:moveTo>
                    <a:pt x="1813098" y="752996"/>
                  </a:moveTo>
                  <a:cubicBezTo>
                    <a:pt x="1810023" y="755305"/>
                    <a:pt x="1807716" y="757614"/>
                    <a:pt x="1805410" y="760692"/>
                  </a:cubicBezTo>
                  <a:cubicBezTo>
                    <a:pt x="1809254" y="759538"/>
                    <a:pt x="1822709" y="757998"/>
                    <a:pt x="1822709" y="752996"/>
                  </a:cubicBezTo>
                  <a:close/>
                  <a:moveTo>
                    <a:pt x="65549" y="737602"/>
                  </a:moveTo>
                  <a:cubicBezTo>
                    <a:pt x="66702" y="741451"/>
                    <a:pt x="60936" y="756845"/>
                    <a:pt x="55938" y="756845"/>
                  </a:cubicBezTo>
                  <a:cubicBezTo>
                    <a:pt x="55169" y="749532"/>
                    <a:pt x="58629" y="742990"/>
                    <a:pt x="65549" y="737602"/>
                  </a:cubicBezTo>
                  <a:close/>
                  <a:moveTo>
                    <a:pt x="183180" y="726056"/>
                  </a:moveTo>
                  <a:cubicBezTo>
                    <a:pt x="187024" y="731444"/>
                    <a:pt x="161653" y="771467"/>
                    <a:pt x="156271" y="776086"/>
                  </a:cubicBezTo>
                  <a:cubicBezTo>
                    <a:pt x="156271" y="760307"/>
                    <a:pt x="175491" y="741065"/>
                    <a:pt x="183180" y="726056"/>
                  </a:cubicBezTo>
                  <a:close/>
                  <a:moveTo>
                    <a:pt x="1869223" y="716435"/>
                  </a:moveTo>
                  <a:cubicBezTo>
                    <a:pt x="1869223" y="720669"/>
                    <a:pt x="1831934" y="736063"/>
                    <a:pt x="1826937" y="747223"/>
                  </a:cubicBezTo>
                  <a:cubicBezTo>
                    <a:pt x="1836163" y="747223"/>
                    <a:pt x="1847311" y="736832"/>
                    <a:pt x="1851924" y="733753"/>
                  </a:cubicBezTo>
                  <a:cubicBezTo>
                    <a:pt x="1860381" y="728366"/>
                    <a:pt x="1872298" y="726826"/>
                    <a:pt x="1878833" y="720284"/>
                  </a:cubicBezTo>
                  <a:cubicBezTo>
                    <a:pt x="1876142" y="717975"/>
                    <a:pt x="1872683" y="717590"/>
                    <a:pt x="1869223" y="716435"/>
                  </a:cubicBezTo>
                  <a:close/>
                  <a:moveTo>
                    <a:pt x="194713" y="706814"/>
                  </a:moveTo>
                  <a:cubicBezTo>
                    <a:pt x="196251" y="709508"/>
                    <a:pt x="196635" y="714511"/>
                    <a:pt x="192791" y="714511"/>
                  </a:cubicBezTo>
                  <a:cubicBezTo>
                    <a:pt x="192791" y="710278"/>
                    <a:pt x="193175" y="710278"/>
                    <a:pt x="194713" y="706814"/>
                  </a:cubicBezTo>
                  <a:close/>
                  <a:moveTo>
                    <a:pt x="227387" y="656784"/>
                  </a:moveTo>
                  <a:cubicBezTo>
                    <a:pt x="236613" y="661787"/>
                    <a:pt x="225081" y="666790"/>
                    <a:pt x="219699" y="672178"/>
                  </a:cubicBezTo>
                  <a:cubicBezTo>
                    <a:pt x="219699" y="666020"/>
                    <a:pt x="225465" y="662942"/>
                    <a:pt x="227387" y="656784"/>
                  </a:cubicBezTo>
                  <a:close/>
                  <a:moveTo>
                    <a:pt x="127057" y="654090"/>
                  </a:moveTo>
                  <a:cubicBezTo>
                    <a:pt x="113986" y="673333"/>
                    <a:pt x="71700" y="737602"/>
                    <a:pt x="67472" y="737602"/>
                  </a:cubicBezTo>
                  <a:cubicBezTo>
                    <a:pt x="67472" y="711048"/>
                    <a:pt x="108604" y="677566"/>
                    <a:pt x="127057" y="654090"/>
                  </a:cubicBezTo>
                  <a:close/>
                  <a:moveTo>
                    <a:pt x="134744" y="643315"/>
                  </a:moveTo>
                  <a:cubicBezTo>
                    <a:pt x="142047" y="643315"/>
                    <a:pt x="137434" y="649087"/>
                    <a:pt x="132822" y="649087"/>
                  </a:cubicBezTo>
                  <a:cubicBezTo>
                    <a:pt x="132822" y="646779"/>
                    <a:pt x="133975" y="645624"/>
                    <a:pt x="134744" y="643315"/>
                  </a:cubicBezTo>
                  <a:close/>
                  <a:moveTo>
                    <a:pt x="152427" y="625996"/>
                  </a:moveTo>
                  <a:cubicBezTo>
                    <a:pt x="156271" y="630614"/>
                    <a:pt x="142047" y="640236"/>
                    <a:pt x="138972" y="643314"/>
                  </a:cubicBezTo>
                  <a:cubicBezTo>
                    <a:pt x="142432" y="636772"/>
                    <a:pt x="147045" y="630999"/>
                    <a:pt x="152427" y="625996"/>
                  </a:cubicBezTo>
                  <a:close/>
                  <a:moveTo>
                    <a:pt x="273517" y="597133"/>
                  </a:moveTo>
                  <a:cubicBezTo>
                    <a:pt x="275824" y="597133"/>
                    <a:pt x="277746" y="597903"/>
                    <a:pt x="279284" y="599057"/>
                  </a:cubicBezTo>
                  <a:cubicBezTo>
                    <a:pt x="258141" y="613296"/>
                    <a:pt x="252374" y="641775"/>
                    <a:pt x="231232" y="656784"/>
                  </a:cubicBezTo>
                  <a:cubicBezTo>
                    <a:pt x="231232" y="642545"/>
                    <a:pt x="266598" y="610988"/>
                    <a:pt x="273517" y="597133"/>
                  </a:cubicBezTo>
                  <a:close/>
                  <a:moveTo>
                    <a:pt x="179336" y="596748"/>
                  </a:moveTo>
                  <a:cubicBezTo>
                    <a:pt x="183179" y="602136"/>
                    <a:pt x="167034" y="612912"/>
                    <a:pt x="163959" y="615991"/>
                  </a:cubicBezTo>
                  <a:cubicBezTo>
                    <a:pt x="163959" y="608678"/>
                    <a:pt x="174722" y="601366"/>
                    <a:pt x="179336" y="596748"/>
                  </a:cubicBezTo>
                  <a:close/>
                  <a:moveTo>
                    <a:pt x="279283" y="589051"/>
                  </a:moveTo>
                  <a:cubicBezTo>
                    <a:pt x="281974" y="589436"/>
                    <a:pt x="283128" y="590590"/>
                    <a:pt x="283128" y="592899"/>
                  </a:cubicBezTo>
                  <a:cubicBezTo>
                    <a:pt x="280052" y="592899"/>
                    <a:pt x="281590" y="594054"/>
                    <a:pt x="279283" y="594823"/>
                  </a:cubicBezTo>
                  <a:cubicBezTo>
                    <a:pt x="278515" y="592899"/>
                    <a:pt x="278515" y="590975"/>
                    <a:pt x="279283" y="589051"/>
                  </a:cubicBezTo>
                  <a:close/>
                  <a:moveTo>
                    <a:pt x="188946" y="585203"/>
                  </a:moveTo>
                  <a:cubicBezTo>
                    <a:pt x="197787" y="585203"/>
                    <a:pt x="185870" y="593669"/>
                    <a:pt x="183180" y="594824"/>
                  </a:cubicBezTo>
                  <a:cubicBezTo>
                    <a:pt x="184333" y="591361"/>
                    <a:pt x="186255" y="587897"/>
                    <a:pt x="188946" y="585203"/>
                  </a:cubicBezTo>
                  <a:close/>
                  <a:moveTo>
                    <a:pt x="286971" y="583278"/>
                  </a:moveTo>
                  <a:cubicBezTo>
                    <a:pt x="292738" y="588666"/>
                    <a:pt x="284665" y="590590"/>
                    <a:pt x="285050" y="590975"/>
                  </a:cubicBezTo>
                  <a:cubicBezTo>
                    <a:pt x="281206" y="587896"/>
                    <a:pt x="285818" y="586742"/>
                    <a:pt x="286971" y="583278"/>
                  </a:cubicBezTo>
                  <a:close/>
                  <a:moveTo>
                    <a:pt x="312343" y="560188"/>
                  </a:moveTo>
                  <a:cubicBezTo>
                    <a:pt x="320801" y="560188"/>
                    <a:pt x="297736" y="579816"/>
                    <a:pt x="293123" y="581355"/>
                  </a:cubicBezTo>
                  <a:cubicBezTo>
                    <a:pt x="293123" y="573273"/>
                    <a:pt x="307346" y="565576"/>
                    <a:pt x="312343" y="560188"/>
                  </a:cubicBezTo>
                  <a:close/>
                  <a:moveTo>
                    <a:pt x="321954" y="550566"/>
                  </a:moveTo>
                  <a:cubicBezTo>
                    <a:pt x="329642" y="550566"/>
                    <a:pt x="320416" y="555954"/>
                    <a:pt x="316188" y="560187"/>
                  </a:cubicBezTo>
                  <a:cubicBezTo>
                    <a:pt x="316188" y="551721"/>
                    <a:pt x="317341" y="555954"/>
                    <a:pt x="321954" y="550566"/>
                  </a:cubicBezTo>
                  <a:close/>
                  <a:moveTo>
                    <a:pt x="1930728" y="546718"/>
                  </a:moveTo>
                  <a:cubicBezTo>
                    <a:pt x="1931113" y="547103"/>
                    <a:pt x="1931113" y="547873"/>
                    <a:pt x="1931113" y="548257"/>
                  </a:cubicBezTo>
                  <a:cubicBezTo>
                    <a:pt x="1929191" y="550566"/>
                    <a:pt x="1927269" y="553260"/>
                    <a:pt x="1925347" y="555184"/>
                  </a:cubicBezTo>
                  <a:cubicBezTo>
                    <a:pt x="1924962" y="552490"/>
                    <a:pt x="1930345" y="547488"/>
                    <a:pt x="1930728" y="546718"/>
                  </a:cubicBezTo>
                  <a:close/>
                  <a:moveTo>
                    <a:pt x="362317" y="523627"/>
                  </a:moveTo>
                  <a:cubicBezTo>
                    <a:pt x="369620" y="523627"/>
                    <a:pt x="362317" y="527091"/>
                    <a:pt x="358473" y="529399"/>
                  </a:cubicBezTo>
                  <a:cubicBezTo>
                    <a:pt x="358473" y="524012"/>
                    <a:pt x="358857" y="526321"/>
                    <a:pt x="362317" y="523627"/>
                  </a:cubicBezTo>
                  <a:close/>
                  <a:moveTo>
                    <a:pt x="260063" y="515930"/>
                  </a:moveTo>
                  <a:cubicBezTo>
                    <a:pt x="269674" y="515930"/>
                    <a:pt x="244687" y="534787"/>
                    <a:pt x="241611" y="537481"/>
                  </a:cubicBezTo>
                  <a:cubicBezTo>
                    <a:pt x="225081" y="552875"/>
                    <a:pt x="208936" y="569039"/>
                    <a:pt x="192791" y="585202"/>
                  </a:cubicBezTo>
                  <a:cubicBezTo>
                    <a:pt x="192791" y="563651"/>
                    <a:pt x="248531" y="533633"/>
                    <a:pt x="260063" y="515930"/>
                  </a:cubicBezTo>
                  <a:close/>
                  <a:moveTo>
                    <a:pt x="1949949" y="514006"/>
                  </a:moveTo>
                  <a:cubicBezTo>
                    <a:pt x="1951103" y="515161"/>
                    <a:pt x="1951487" y="516315"/>
                    <a:pt x="1951487" y="517084"/>
                  </a:cubicBezTo>
                  <a:cubicBezTo>
                    <a:pt x="1951103" y="517470"/>
                    <a:pt x="1951103" y="517470"/>
                    <a:pt x="1951103" y="517854"/>
                  </a:cubicBezTo>
                  <a:cubicBezTo>
                    <a:pt x="1950718" y="518239"/>
                    <a:pt x="1949949" y="517084"/>
                    <a:pt x="1949949" y="514006"/>
                  </a:cubicBezTo>
                  <a:close/>
                  <a:moveTo>
                    <a:pt x="281206" y="496688"/>
                  </a:moveTo>
                  <a:cubicBezTo>
                    <a:pt x="291969" y="496688"/>
                    <a:pt x="271595" y="511312"/>
                    <a:pt x="267751" y="512082"/>
                  </a:cubicBezTo>
                  <a:cubicBezTo>
                    <a:pt x="272364" y="507079"/>
                    <a:pt x="276593" y="501691"/>
                    <a:pt x="281206" y="496688"/>
                  </a:cubicBezTo>
                  <a:close/>
                  <a:moveTo>
                    <a:pt x="1718916" y="479369"/>
                  </a:moveTo>
                  <a:cubicBezTo>
                    <a:pt x="1723144" y="483602"/>
                    <a:pt x="1725836" y="488605"/>
                    <a:pt x="1726604" y="494763"/>
                  </a:cubicBezTo>
                  <a:cubicBezTo>
                    <a:pt x="1723914" y="494763"/>
                    <a:pt x="1719301" y="482833"/>
                    <a:pt x="1718916" y="479369"/>
                  </a:cubicBezTo>
                  <a:close/>
                  <a:moveTo>
                    <a:pt x="320031" y="462051"/>
                  </a:moveTo>
                  <a:cubicBezTo>
                    <a:pt x="325413" y="468978"/>
                    <a:pt x="293891" y="490914"/>
                    <a:pt x="289278" y="492838"/>
                  </a:cubicBezTo>
                  <a:cubicBezTo>
                    <a:pt x="289278" y="487836"/>
                    <a:pt x="315418" y="466669"/>
                    <a:pt x="320031" y="462051"/>
                  </a:cubicBezTo>
                  <a:close/>
                  <a:moveTo>
                    <a:pt x="497246" y="460128"/>
                  </a:moveTo>
                  <a:cubicBezTo>
                    <a:pt x="499552" y="460128"/>
                    <a:pt x="501474" y="460898"/>
                    <a:pt x="503012" y="462052"/>
                  </a:cubicBezTo>
                  <a:cubicBezTo>
                    <a:pt x="498399" y="462052"/>
                    <a:pt x="495708" y="464361"/>
                    <a:pt x="491480" y="462052"/>
                  </a:cubicBezTo>
                  <a:cubicBezTo>
                    <a:pt x="493402" y="462052"/>
                    <a:pt x="495324" y="461283"/>
                    <a:pt x="497246" y="460128"/>
                  </a:cubicBezTo>
                  <a:close/>
                  <a:moveTo>
                    <a:pt x="1992235" y="458203"/>
                  </a:moveTo>
                  <a:cubicBezTo>
                    <a:pt x="1991467" y="460128"/>
                    <a:pt x="1991082" y="462051"/>
                    <a:pt x="1990313" y="463976"/>
                  </a:cubicBezTo>
                  <a:cubicBezTo>
                    <a:pt x="1993389" y="463976"/>
                    <a:pt x="1993773" y="458973"/>
                    <a:pt x="1992235" y="458203"/>
                  </a:cubicBezTo>
                  <a:close/>
                  <a:moveTo>
                    <a:pt x="327720" y="453970"/>
                  </a:moveTo>
                  <a:cubicBezTo>
                    <a:pt x="329257" y="456279"/>
                    <a:pt x="326566" y="462436"/>
                    <a:pt x="323876" y="459742"/>
                  </a:cubicBezTo>
                  <a:cubicBezTo>
                    <a:pt x="325029" y="457818"/>
                    <a:pt x="326566" y="455894"/>
                    <a:pt x="327720" y="453970"/>
                  </a:cubicBezTo>
                  <a:close/>
                  <a:moveTo>
                    <a:pt x="516468" y="452046"/>
                  </a:moveTo>
                  <a:cubicBezTo>
                    <a:pt x="519158" y="451661"/>
                    <a:pt x="521850" y="452431"/>
                    <a:pt x="524156" y="453971"/>
                  </a:cubicBezTo>
                  <a:cubicBezTo>
                    <a:pt x="517621" y="457434"/>
                    <a:pt x="510317" y="458589"/>
                    <a:pt x="503013" y="457819"/>
                  </a:cubicBezTo>
                  <a:cubicBezTo>
                    <a:pt x="508010" y="458589"/>
                    <a:pt x="512623" y="456665"/>
                    <a:pt x="516468" y="452046"/>
                  </a:cubicBezTo>
                  <a:close/>
                  <a:moveTo>
                    <a:pt x="531844" y="446273"/>
                  </a:moveTo>
                  <a:cubicBezTo>
                    <a:pt x="534534" y="445888"/>
                    <a:pt x="537226" y="446658"/>
                    <a:pt x="539532" y="448198"/>
                  </a:cubicBezTo>
                  <a:cubicBezTo>
                    <a:pt x="534919" y="450506"/>
                    <a:pt x="530306" y="451276"/>
                    <a:pt x="525309" y="450506"/>
                  </a:cubicBezTo>
                  <a:cubicBezTo>
                    <a:pt x="528384" y="450891"/>
                    <a:pt x="530306" y="449351"/>
                    <a:pt x="531844" y="446273"/>
                  </a:cubicBezTo>
                  <a:close/>
                  <a:moveTo>
                    <a:pt x="1850002" y="432803"/>
                  </a:moveTo>
                  <a:cubicBezTo>
                    <a:pt x="1848849" y="441270"/>
                    <a:pt x="1850771" y="445118"/>
                    <a:pt x="1855768" y="444349"/>
                  </a:cubicBezTo>
                  <a:cubicBezTo>
                    <a:pt x="1858074" y="435497"/>
                    <a:pt x="1856153" y="431649"/>
                    <a:pt x="1850002" y="432803"/>
                  </a:cubicBezTo>
                  <a:close/>
                  <a:moveTo>
                    <a:pt x="354629" y="432803"/>
                  </a:moveTo>
                  <a:cubicBezTo>
                    <a:pt x="363855" y="432803"/>
                    <a:pt x="353092" y="437806"/>
                    <a:pt x="350785" y="438575"/>
                  </a:cubicBezTo>
                  <a:cubicBezTo>
                    <a:pt x="351938" y="436651"/>
                    <a:pt x="353475" y="434727"/>
                    <a:pt x="354629" y="432803"/>
                  </a:cubicBezTo>
                  <a:close/>
                  <a:moveTo>
                    <a:pt x="1935342" y="396243"/>
                  </a:moveTo>
                  <a:cubicBezTo>
                    <a:pt x="1944952" y="400861"/>
                    <a:pt x="1953793" y="409327"/>
                    <a:pt x="1963404" y="412407"/>
                  </a:cubicBezTo>
                  <a:cubicBezTo>
                    <a:pt x="1955331" y="400861"/>
                    <a:pt x="1945337" y="398552"/>
                    <a:pt x="1935342" y="396243"/>
                  </a:cubicBezTo>
                  <a:close/>
                  <a:moveTo>
                    <a:pt x="1738137" y="396243"/>
                  </a:moveTo>
                  <a:cubicBezTo>
                    <a:pt x="1735447" y="401246"/>
                    <a:pt x="1733140" y="406634"/>
                    <a:pt x="1730449" y="411637"/>
                  </a:cubicBezTo>
                  <a:cubicBezTo>
                    <a:pt x="1736215" y="411637"/>
                    <a:pt x="1741597" y="402400"/>
                    <a:pt x="1738137" y="396243"/>
                  </a:cubicBezTo>
                  <a:close/>
                  <a:moveTo>
                    <a:pt x="1765047" y="378925"/>
                  </a:moveTo>
                  <a:cubicBezTo>
                    <a:pt x="1765047" y="383928"/>
                    <a:pt x="1768122" y="384698"/>
                    <a:pt x="1772735" y="386622"/>
                  </a:cubicBezTo>
                  <a:cubicBezTo>
                    <a:pt x="1772735" y="380079"/>
                    <a:pt x="1771582" y="378925"/>
                    <a:pt x="1765047" y="378925"/>
                  </a:cubicBezTo>
                  <a:close/>
                  <a:moveTo>
                    <a:pt x="1894210" y="367764"/>
                  </a:moveTo>
                  <a:cubicBezTo>
                    <a:pt x="1874220" y="387006"/>
                    <a:pt x="1856537" y="400477"/>
                    <a:pt x="1855768" y="431264"/>
                  </a:cubicBezTo>
                  <a:cubicBezTo>
                    <a:pt x="1859228" y="431264"/>
                    <a:pt x="1881139" y="415101"/>
                    <a:pt x="1887674" y="413176"/>
                  </a:cubicBezTo>
                  <a:cubicBezTo>
                    <a:pt x="1903820" y="408173"/>
                    <a:pt x="1921888" y="408558"/>
                    <a:pt x="1938417" y="407788"/>
                  </a:cubicBezTo>
                  <a:cubicBezTo>
                    <a:pt x="1938417" y="403555"/>
                    <a:pt x="1925347" y="395858"/>
                    <a:pt x="1923041" y="392779"/>
                  </a:cubicBezTo>
                  <a:cubicBezTo>
                    <a:pt x="1923041" y="392779"/>
                    <a:pt x="1923425" y="392779"/>
                    <a:pt x="1923425" y="392779"/>
                  </a:cubicBezTo>
                  <a:cubicBezTo>
                    <a:pt x="1922272" y="392394"/>
                    <a:pt x="1920734" y="391625"/>
                    <a:pt x="1919196" y="390855"/>
                  </a:cubicBezTo>
                  <a:cubicBezTo>
                    <a:pt x="1909201" y="385467"/>
                    <a:pt x="1904589" y="371228"/>
                    <a:pt x="1894210" y="367764"/>
                  </a:cubicBezTo>
                  <a:close/>
                  <a:moveTo>
                    <a:pt x="1959945" y="363531"/>
                  </a:moveTo>
                  <a:cubicBezTo>
                    <a:pt x="1954178" y="368919"/>
                    <a:pt x="1989929" y="414331"/>
                    <a:pt x="2002230" y="417409"/>
                  </a:cubicBezTo>
                  <a:cubicBezTo>
                    <a:pt x="2007227" y="412791"/>
                    <a:pt x="2004152" y="404710"/>
                    <a:pt x="2004152" y="400091"/>
                  </a:cubicBezTo>
                  <a:cubicBezTo>
                    <a:pt x="2016069" y="406249"/>
                    <a:pt x="2002999" y="368149"/>
                    <a:pt x="2002230" y="365455"/>
                  </a:cubicBezTo>
                  <a:cubicBezTo>
                    <a:pt x="1995695" y="372382"/>
                    <a:pt x="1972245" y="365455"/>
                    <a:pt x="1959945" y="363531"/>
                  </a:cubicBezTo>
                  <a:close/>
                  <a:moveTo>
                    <a:pt x="1708922" y="358913"/>
                  </a:moveTo>
                  <a:cubicBezTo>
                    <a:pt x="1699311" y="386237"/>
                    <a:pt x="1690854" y="420488"/>
                    <a:pt x="1680475" y="427031"/>
                  </a:cubicBezTo>
                  <a:cubicBezTo>
                    <a:pt x="1680475" y="405864"/>
                    <a:pt x="1697389" y="382003"/>
                    <a:pt x="1708922" y="358913"/>
                  </a:cubicBezTo>
                  <a:close/>
                  <a:moveTo>
                    <a:pt x="1574376" y="321198"/>
                  </a:moveTo>
                  <a:cubicBezTo>
                    <a:pt x="1573223" y="322352"/>
                    <a:pt x="1568995" y="322737"/>
                    <a:pt x="1572070" y="324277"/>
                  </a:cubicBezTo>
                  <a:cubicBezTo>
                    <a:pt x="1573992" y="324277"/>
                    <a:pt x="1575145" y="325431"/>
                    <a:pt x="1576298" y="326971"/>
                  </a:cubicBezTo>
                  <a:cubicBezTo>
                    <a:pt x="1578221" y="322352"/>
                    <a:pt x="1577452" y="320428"/>
                    <a:pt x="1574376" y="321198"/>
                  </a:cubicBezTo>
                  <a:close/>
                  <a:moveTo>
                    <a:pt x="1361027" y="314656"/>
                  </a:moveTo>
                  <a:lnTo>
                    <a:pt x="1368661" y="316557"/>
                  </a:lnTo>
                  <a:lnTo>
                    <a:pt x="1368715" y="316580"/>
                  </a:lnTo>
                  <a:cubicBezTo>
                    <a:pt x="1366408" y="315425"/>
                    <a:pt x="1363717" y="315040"/>
                    <a:pt x="1361027" y="314656"/>
                  </a:cubicBezTo>
                  <a:close/>
                  <a:moveTo>
                    <a:pt x="1953793" y="313501"/>
                  </a:moveTo>
                  <a:cubicBezTo>
                    <a:pt x="1959175" y="319658"/>
                    <a:pt x="1963020" y="318119"/>
                    <a:pt x="1974936" y="323122"/>
                  </a:cubicBezTo>
                  <a:cubicBezTo>
                    <a:pt x="1970323" y="316964"/>
                    <a:pt x="1964173" y="313886"/>
                    <a:pt x="1953793" y="313501"/>
                  </a:cubicBezTo>
                  <a:close/>
                  <a:moveTo>
                    <a:pt x="1242626" y="300032"/>
                  </a:moveTo>
                  <a:cubicBezTo>
                    <a:pt x="1242626" y="318889"/>
                    <a:pt x="1260694" y="326971"/>
                    <a:pt x="1273380" y="335437"/>
                  </a:cubicBezTo>
                  <a:cubicBezTo>
                    <a:pt x="1297213" y="351216"/>
                    <a:pt x="1322200" y="371228"/>
                    <a:pt x="1348725" y="382773"/>
                  </a:cubicBezTo>
                  <a:cubicBezTo>
                    <a:pt x="1337962" y="363531"/>
                    <a:pt x="1317972" y="328894"/>
                    <a:pt x="1313743" y="307728"/>
                  </a:cubicBezTo>
                  <a:cubicBezTo>
                    <a:pt x="1290294" y="305034"/>
                    <a:pt x="1266460" y="300416"/>
                    <a:pt x="1242626" y="300032"/>
                  </a:cubicBezTo>
                  <a:close/>
                  <a:moveTo>
                    <a:pt x="1213796" y="297722"/>
                  </a:moveTo>
                  <a:cubicBezTo>
                    <a:pt x="1213796" y="303879"/>
                    <a:pt x="1228019" y="308498"/>
                    <a:pt x="1233016" y="311192"/>
                  </a:cubicBezTo>
                  <a:cubicBezTo>
                    <a:pt x="1233016" y="296183"/>
                    <a:pt x="1227635" y="297722"/>
                    <a:pt x="1213796" y="297722"/>
                  </a:cubicBezTo>
                  <a:close/>
                  <a:moveTo>
                    <a:pt x="1375634" y="291949"/>
                  </a:moveTo>
                  <a:cubicBezTo>
                    <a:pt x="1372943" y="293874"/>
                    <a:pt x="1370637" y="295798"/>
                    <a:pt x="1367946" y="297722"/>
                  </a:cubicBezTo>
                  <a:cubicBezTo>
                    <a:pt x="1372559" y="297722"/>
                    <a:pt x="1381016" y="291949"/>
                    <a:pt x="1375634" y="291949"/>
                  </a:cubicBezTo>
                  <a:close/>
                  <a:moveTo>
                    <a:pt x="1350647" y="291949"/>
                  </a:moveTo>
                  <a:cubicBezTo>
                    <a:pt x="1352953" y="298107"/>
                    <a:pt x="1357951" y="300416"/>
                    <a:pt x="1360257" y="293874"/>
                  </a:cubicBezTo>
                  <a:cubicBezTo>
                    <a:pt x="1357951" y="290795"/>
                    <a:pt x="1354875" y="290025"/>
                    <a:pt x="1350647" y="291949"/>
                  </a:cubicBezTo>
                  <a:close/>
                  <a:moveTo>
                    <a:pt x="1718917" y="290025"/>
                  </a:moveTo>
                  <a:cubicBezTo>
                    <a:pt x="1715842" y="291949"/>
                    <a:pt x="1712382" y="293874"/>
                    <a:pt x="1709307" y="295798"/>
                  </a:cubicBezTo>
                  <a:cubicBezTo>
                    <a:pt x="1711228" y="296568"/>
                    <a:pt x="1711613" y="297722"/>
                    <a:pt x="1711228" y="299646"/>
                  </a:cubicBezTo>
                  <a:cubicBezTo>
                    <a:pt x="1713150" y="299262"/>
                    <a:pt x="1724298" y="290025"/>
                    <a:pt x="1718917" y="290025"/>
                  </a:cubicBezTo>
                  <a:close/>
                  <a:moveTo>
                    <a:pt x="1335270" y="288101"/>
                  </a:moveTo>
                  <a:cubicBezTo>
                    <a:pt x="1334887" y="295798"/>
                    <a:pt x="1348725" y="296183"/>
                    <a:pt x="1348725" y="290025"/>
                  </a:cubicBezTo>
                  <a:cubicBezTo>
                    <a:pt x="1339499" y="290795"/>
                    <a:pt x="1345650" y="291564"/>
                    <a:pt x="1335270" y="288101"/>
                  </a:cubicBezTo>
                  <a:close/>
                  <a:moveTo>
                    <a:pt x="1163822" y="286177"/>
                  </a:moveTo>
                  <a:cubicBezTo>
                    <a:pt x="1163053" y="323507"/>
                    <a:pt x="1160362" y="359683"/>
                    <a:pt x="1164591" y="396628"/>
                  </a:cubicBezTo>
                  <a:cubicBezTo>
                    <a:pt x="1167666" y="421258"/>
                    <a:pt x="1159978" y="464361"/>
                    <a:pt x="1175354" y="484757"/>
                  </a:cubicBezTo>
                  <a:cubicBezTo>
                    <a:pt x="1173048" y="447812"/>
                    <a:pt x="1165744" y="410867"/>
                    <a:pt x="1165744" y="373537"/>
                  </a:cubicBezTo>
                  <a:cubicBezTo>
                    <a:pt x="1165744" y="348137"/>
                    <a:pt x="1178045" y="308882"/>
                    <a:pt x="1163822" y="286177"/>
                  </a:cubicBezTo>
                  <a:close/>
                  <a:moveTo>
                    <a:pt x="1774657" y="284253"/>
                  </a:moveTo>
                  <a:cubicBezTo>
                    <a:pt x="1769659" y="287716"/>
                    <a:pt x="1766584" y="292335"/>
                    <a:pt x="1765047" y="297722"/>
                  </a:cubicBezTo>
                  <a:cubicBezTo>
                    <a:pt x="1770044" y="297722"/>
                    <a:pt x="1776579" y="286177"/>
                    <a:pt x="1774657" y="284253"/>
                  </a:cubicBezTo>
                  <a:close/>
                  <a:moveTo>
                    <a:pt x="1260310" y="284253"/>
                  </a:moveTo>
                  <a:cubicBezTo>
                    <a:pt x="1259156" y="290410"/>
                    <a:pt x="1262232" y="291180"/>
                    <a:pt x="1269920" y="286177"/>
                  </a:cubicBezTo>
                  <a:cubicBezTo>
                    <a:pt x="1266460" y="286177"/>
                    <a:pt x="1263385" y="285792"/>
                    <a:pt x="1260310" y="284253"/>
                  </a:cubicBezTo>
                  <a:close/>
                  <a:moveTo>
                    <a:pt x="1389473" y="265010"/>
                  </a:moveTo>
                  <a:cubicBezTo>
                    <a:pt x="1387551" y="266165"/>
                    <a:pt x="1385629" y="267704"/>
                    <a:pt x="1383707" y="268859"/>
                  </a:cubicBezTo>
                  <a:cubicBezTo>
                    <a:pt x="1388704" y="269628"/>
                    <a:pt x="1394086" y="268859"/>
                    <a:pt x="1399084" y="266934"/>
                  </a:cubicBezTo>
                  <a:cubicBezTo>
                    <a:pt x="1395624" y="266934"/>
                    <a:pt x="1392549" y="266165"/>
                    <a:pt x="1389473" y="265010"/>
                  </a:cubicBezTo>
                  <a:close/>
                  <a:moveTo>
                    <a:pt x="1219562" y="243844"/>
                  </a:moveTo>
                  <a:cubicBezTo>
                    <a:pt x="1223791" y="258852"/>
                    <a:pt x="1269920" y="270398"/>
                    <a:pt x="1269920" y="259238"/>
                  </a:cubicBezTo>
                  <a:cubicBezTo>
                    <a:pt x="1261078" y="257698"/>
                    <a:pt x="1265691" y="257698"/>
                    <a:pt x="1267998" y="247692"/>
                  </a:cubicBezTo>
                  <a:cubicBezTo>
                    <a:pt x="1262232" y="247692"/>
                    <a:pt x="1259925" y="253850"/>
                    <a:pt x="1250700" y="253465"/>
                  </a:cubicBezTo>
                  <a:cubicBezTo>
                    <a:pt x="1241473" y="253080"/>
                    <a:pt x="1229556" y="244998"/>
                    <a:pt x="1219562" y="243844"/>
                  </a:cubicBezTo>
                  <a:close/>
                  <a:moveTo>
                    <a:pt x="1219946" y="232298"/>
                  </a:moveTo>
                  <a:cubicBezTo>
                    <a:pt x="1219946" y="237301"/>
                    <a:pt x="1222638" y="238071"/>
                    <a:pt x="1227635" y="239995"/>
                  </a:cubicBezTo>
                  <a:cubicBezTo>
                    <a:pt x="1228788" y="237301"/>
                    <a:pt x="1230326" y="234992"/>
                    <a:pt x="1231479" y="232298"/>
                  </a:cubicBezTo>
                  <a:cubicBezTo>
                    <a:pt x="1223791" y="232298"/>
                    <a:pt x="1226866" y="239610"/>
                    <a:pt x="1219946" y="232298"/>
                  </a:cubicBezTo>
                  <a:close/>
                  <a:moveTo>
                    <a:pt x="894347" y="228450"/>
                  </a:moveTo>
                  <a:lnTo>
                    <a:pt x="902035" y="228450"/>
                  </a:lnTo>
                  <a:cubicBezTo>
                    <a:pt x="902035" y="234608"/>
                    <a:pt x="807085" y="261547"/>
                    <a:pt x="796705" y="265395"/>
                  </a:cubicBezTo>
                  <a:cubicBezTo>
                    <a:pt x="747500" y="282713"/>
                    <a:pt x="697142" y="297337"/>
                    <a:pt x="647553" y="313501"/>
                  </a:cubicBezTo>
                  <a:cubicBezTo>
                    <a:pt x="603729" y="327740"/>
                    <a:pt x="559522" y="339670"/>
                    <a:pt x="516467" y="355834"/>
                  </a:cubicBezTo>
                  <a:cubicBezTo>
                    <a:pt x="490327" y="365456"/>
                    <a:pt x="463802" y="375076"/>
                    <a:pt x="439200" y="387007"/>
                  </a:cubicBezTo>
                  <a:cubicBezTo>
                    <a:pt x="417673" y="397398"/>
                    <a:pt x="398452" y="413561"/>
                    <a:pt x="376156" y="421258"/>
                  </a:cubicBezTo>
                  <a:cubicBezTo>
                    <a:pt x="376156" y="404325"/>
                    <a:pt x="442660" y="382774"/>
                    <a:pt x="456498" y="377386"/>
                  </a:cubicBezTo>
                  <a:cubicBezTo>
                    <a:pt x="503012" y="358913"/>
                    <a:pt x="549911" y="340440"/>
                    <a:pt x="597579" y="324277"/>
                  </a:cubicBezTo>
                  <a:cubicBezTo>
                    <a:pt x="649091" y="306574"/>
                    <a:pt x="700986" y="287716"/>
                    <a:pt x="753651" y="273862"/>
                  </a:cubicBezTo>
                  <a:cubicBezTo>
                    <a:pt x="776331" y="267705"/>
                    <a:pt x="797475" y="261162"/>
                    <a:pt x="819386" y="252695"/>
                  </a:cubicBezTo>
                  <a:cubicBezTo>
                    <a:pt x="840144" y="244613"/>
                    <a:pt x="877048" y="241150"/>
                    <a:pt x="894347" y="228450"/>
                  </a:cubicBezTo>
                  <a:close/>
                  <a:moveTo>
                    <a:pt x="1262232" y="220752"/>
                  </a:moveTo>
                  <a:cubicBezTo>
                    <a:pt x="1264923" y="223447"/>
                    <a:pt x="1285297" y="235377"/>
                    <a:pt x="1285297" y="224601"/>
                  </a:cubicBezTo>
                  <a:cubicBezTo>
                    <a:pt x="1274148" y="224601"/>
                    <a:pt x="1272226" y="221907"/>
                    <a:pt x="1262232" y="220752"/>
                  </a:cubicBezTo>
                  <a:close/>
                  <a:moveTo>
                    <a:pt x="938554" y="205359"/>
                  </a:moveTo>
                  <a:cubicBezTo>
                    <a:pt x="948165" y="205359"/>
                    <a:pt x="933556" y="212286"/>
                    <a:pt x="930866" y="213056"/>
                  </a:cubicBezTo>
                  <a:cubicBezTo>
                    <a:pt x="930866" y="210747"/>
                    <a:pt x="936632" y="207283"/>
                    <a:pt x="938554" y="205359"/>
                  </a:cubicBezTo>
                  <a:close/>
                  <a:moveTo>
                    <a:pt x="1171510" y="203434"/>
                  </a:moveTo>
                  <a:cubicBezTo>
                    <a:pt x="1168819" y="214595"/>
                    <a:pt x="1171126" y="239225"/>
                    <a:pt x="1176892" y="248847"/>
                  </a:cubicBezTo>
                  <a:cubicBezTo>
                    <a:pt x="1184964" y="262701"/>
                    <a:pt x="1196113" y="260777"/>
                    <a:pt x="1215718" y="261162"/>
                  </a:cubicBezTo>
                  <a:cubicBezTo>
                    <a:pt x="1215718" y="244228"/>
                    <a:pt x="1203801" y="236531"/>
                    <a:pt x="1217640" y="222677"/>
                  </a:cubicBezTo>
                  <a:cubicBezTo>
                    <a:pt x="1201494" y="218829"/>
                    <a:pt x="1188039" y="207283"/>
                    <a:pt x="1171510" y="203434"/>
                  </a:cubicBezTo>
                  <a:close/>
                  <a:moveTo>
                    <a:pt x="1211873" y="197662"/>
                  </a:moveTo>
                  <a:cubicBezTo>
                    <a:pt x="1226481" y="215365"/>
                    <a:pt x="1308362" y="222292"/>
                    <a:pt x="1308362" y="213056"/>
                  </a:cubicBezTo>
                  <a:cubicBezTo>
                    <a:pt x="1299520" y="209592"/>
                    <a:pt x="1290678" y="206514"/>
                    <a:pt x="1281453" y="203434"/>
                  </a:cubicBezTo>
                  <a:cubicBezTo>
                    <a:pt x="1281453" y="206128"/>
                    <a:pt x="1285681" y="207668"/>
                    <a:pt x="1287218" y="211131"/>
                  </a:cubicBezTo>
                  <a:cubicBezTo>
                    <a:pt x="1278762" y="211131"/>
                    <a:pt x="1266076" y="201511"/>
                    <a:pt x="1256466" y="199586"/>
                  </a:cubicBezTo>
                  <a:cubicBezTo>
                    <a:pt x="1241858" y="196892"/>
                    <a:pt x="1226481" y="197662"/>
                    <a:pt x="1211873" y="197662"/>
                  </a:cubicBezTo>
                  <a:close/>
                  <a:moveTo>
                    <a:pt x="957775" y="193814"/>
                  </a:moveTo>
                  <a:cubicBezTo>
                    <a:pt x="961619" y="194584"/>
                    <a:pt x="965463" y="194969"/>
                    <a:pt x="969308" y="195738"/>
                  </a:cubicBezTo>
                  <a:cubicBezTo>
                    <a:pt x="959313" y="196893"/>
                    <a:pt x="952009" y="202666"/>
                    <a:pt x="942399" y="205360"/>
                  </a:cubicBezTo>
                  <a:cubicBezTo>
                    <a:pt x="942399" y="201511"/>
                    <a:pt x="954316" y="196893"/>
                    <a:pt x="957775" y="193814"/>
                  </a:cubicBezTo>
                  <a:close/>
                  <a:moveTo>
                    <a:pt x="1000061" y="174572"/>
                  </a:moveTo>
                  <a:cubicBezTo>
                    <a:pt x="1011209" y="174572"/>
                    <a:pt x="1001983" y="178420"/>
                    <a:pt x="1007749" y="178420"/>
                  </a:cubicBezTo>
                  <a:cubicBezTo>
                    <a:pt x="1005443" y="180730"/>
                    <a:pt x="1005058" y="181114"/>
                    <a:pt x="1001983" y="182269"/>
                  </a:cubicBezTo>
                  <a:cubicBezTo>
                    <a:pt x="1000445" y="179960"/>
                    <a:pt x="1000061" y="177266"/>
                    <a:pt x="1000061" y="174572"/>
                  </a:cubicBezTo>
                  <a:close/>
                  <a:moveTo>
                    <a:pt x="893961" y="172647"/>
                  </a:moveTo>
                  <a:cubicBezTo>
                    <a:pt x="901265" y="169183"/>
                    <a:pt x="904341" y="169953"/>
                    <a:pt x="903572" y="174571"/>
                  </a:cubicBezTo>
                  <a:cubicBezTo>
                    <a:pt x="891655" y="174571"/>
                    <a:pt x="875126" y="186117"/>
                    <a:pt x="863209" y="178420"/>
                  </a:cubicBezTo>
                  <a:cubicBezTo>
                    <a:pt x="872050" y="177649"/>
                    <a:pt x="886273" y="178035"/>
                    <a:pt x="893961" y="172647"/>
                  </a:cubicBezTo>
                  <a:close/>
                  <a:moveTo>
                    <a:pt x="819001" y="148402"/>
                  </a:moveTo>
                  <a:cubicBezTo>
                    <a:pt x="825536" y="150326"/>
                    <a:pt x="822076" y="151480"/>
                    <a:pt x="813235" y="153405"/>
                  </a:cubicBezTo>
                  <a:cubicBezTo>
                    <a:pt x="814004" y="151866"/>
                    <a:pt x="814772" y="150711"/>
                    <a:pt x="815925" y="149557"/>
                  </a:cubicBezTo>
                  <a:cubicBezTo>
                    <a:pt x="816695" y="149172"/>
                    <a:pt x="817847" y="148787"/>
                    <a:pt x="819001" y="148402"/>
                  </a:cubicBezTo>
                  <a:close/>
                  <a:moveTo>
                    <a:pt x="1055802" y="147632"/>
                  </a:moveTo>
                  <a:cubicBezTo>
                    <a:pt x="1054648" y="155714"/>
                    <a:pt x="1034658" y="150326"/>
                    <a:pt x="1034658" y="157253"/>
                  </a:cubicBezTo>
                  <a:cubicBezTo>
                    <a:pt x="1043500" y="157253"/>
                    <a:pt x="1074253" y="158793"/>
                    <a:pt x="1078866" y="151480"/>
                  </a:cubicBezTo>
                  <a:cubicBezTo>
                    <a:pt x="1078866" y="149941"/>
                    <a:pt x="1078097" y="148787"/>
                    <a:pt x="1076944" y="147632"/>
                  </a:cubicBezTo>
                  <a:cubicBezTo>
                    <a:pt x="1070409" y="148787"/>
                    <a:pt x="1063874" y="150710"/>
                    <a:pt x="1057723" y="153404"/>
                  </a:cubicBezTo>
                  <a:cubicBezTo>
                    <a:pt x="1059261" y="150710"/>
                    <a:pt x="1058492" y="148787"/>
                    <a:pt x="1055802" y="147632"/>
                  </a:cubicBezTo>
                  <a:close/>
                  <a:moveTo>
                    <a:pt x="1036580" y="147632"/>
                  </a:moveTo>
                  <a:cubicBezTo>
                    <a:pt x="1027355" y="153790"/>
                    <a:pt x="1015053" y="150710"/>
                    <a:pt x="1005827" y="157253"/>
                  </a:cubicBezTo>
                  <a:cubicBezTo>
                    <a:pt x="1021588" y="157253"/>
                    <a:pt x="1031583" y="157638"/>
                    <a:pt x="1044269" y="147632"/>
                  </a:cubicBezTo>
                  <a:close/>
                  <a:moveTo>
                    <a:pt x="1131147" y="141474"/>
                  </a:moveTo>
                  <a:cubicBezTo>
                    <a:pt x="1130377" y="146863"/>
                    <a:pt x="1126918" y="149557"/>
                    <a:pt x="1121536" y="149171"/>
                  </a:cubicBezTo>
                  <a:cubicBezTo>
                    <a:pt x="1122689" y="147247"/>
                    <a:pt x="1122689" y="145323"/>
                    <a:pt x="1121536" y="143399"/>
                  </a:cubicBezTo>
                  <a:cubicBezTo>
                    <a:pt x="1116923" y="145323"/>
                    <a:pt x="1112694" y="145323"/>
                    <a:pt x="1108082" y="143399"/>
                  </a:cubicBezTo>
                  <a:cubicBezTo>
                    <a:pt x="1108082" y="146477"/>
                    <a:pt x="1109619" y="145708"/>
                    <a:pt x="1111926" y="147247"/>
                  </a:cubicBezTo>
                  <a:cubicBezTo>
                    <a:pt x="1101162" y="147247"/>
                    <a:pt x="1089630" y="153020"/>
                    <a:pt x="1085017" y="147247"/>
                  </a:cubicBezTo>
                  <a:cubicBezTo>
                    <a:pt x="1085017" y="161487"/>
                    <a:pt x="1144601" y="148402"/>
                    <a:pt x="1144601" y="145323"/>
                  </a:cubicBezTo>
                  <a:cubicBezTo>
                    <a:pt x="1139604" y="145708"/>
                    <a:pt x="1134991" y="144168"/>
                    <a:pt x="1131147" y="141474"/>
                  </a:cubicBezTo>
                  <a:close/>
                  <a:moveTo>
                    <a:pt x="924061" y="135101"/>
                  </a:moveTo>
                  <a:cubicBezTo>
                    <a:pt x="934350" y="136135"/>
                    <a:pt x="941534" y="138684"/>
                    <a:pt x="942399" y="143399"/>
                  </a:cubicBezTo>
                  <a:cubicBezTo>
                    <a:pt x="906263" y="143399"/>
                    <a:pt x="870128" y="144938"/>
                    <a:pt x="834378" y="149172"/>
                  </a:cubicBezTo>
                  <a:cubicBezTo>
                    <a:pt x="834378" y="142533"/>
                    <a:pt x="893193" y="131998"/>
                    <a:pt x="924061" y="135101"/>
                  </a:cubicBezTo>
                  <a:close/>
                  <a:moveTo>
                    <a:pt x="962292" y="133249"/>
                  </a:moveTo>
                  <a:cubicBezTo>
                    <a:pt x="966137" y="134837"/>
                    <a:pt x="969116" y="138204"/>
                    <a:pt x="971230" y="143399"/>
                  </a:cubicBezTo>
                  <a:cubicBezTo>
                    <a:pt x="960082" y="143399"/>
                    <a:pt x="943167" y="149172"/>
                    <a:pt x="948165" y="133778"/>
                  </a:cubicBezTo>
                  <a:cubicBezTo>
                    <a:pt x="953739" y="131854"/>
                    <a:pt x="958448" y="131662"/>
                    <a:pt x="962292" y="133249"/>
                  </a:cubicBezTo>
                  <a:close/>
                  <a:moveTo>
                    <a:pt x="1079250" y="104914"/>
                  </a:moveTo>
                  <a:cubicBezTo>
                    <a:pt x="1081172" y="104914"/>
                    <a:pt x="1083094" y="105684"/>
                    <a:pt x="1085017" y="106838"/>
                  </a:cubicBezTo>
                  <a:cubicBezTo>
                    <a:pt x="1079634" y="106838"/>
                    <a:pt x="1073099" y="109917"/>
                    <a:pt x="1079250" y="104914"/>
                  </a:cubicBezTo>
                  <a:close/>
                  <a:moveTo>
                    <a:pt x="1017360" y="99141"/>
                  </a:moveTo>
                  <a:cubicBezTo>
                    <a:pt x="1015438" y="100296"/>
                    <a:pt x="1013515" y="101835"/>
                    <a:pt x="1011593" y="102990"/>
                  </a:cubicBezTo>
                  <a:cubicBezTo>
                    <a:pt x="1013900" y="102990"/>
                    <a:pt x="1022742" y="99141"/>
                    <a:pt x="1017360" y="99141"/>
                  </a:cubicBezTo>
                  <a:close/>
                  <a:moveTo>
                    <a:pt x="1133068" y="93369"/>
                  </a:moveTo>
                  <a:cubicBezTo>
                    <a:pt x="1134989" y="96063"/>
                    <a:pt x="1131146" y="104145"/>
                    <a:pt x="1127302" y="101066"/>
                  </a:cubicBezTo>
                  <a:cubicBezTo>
                    <a:pt x="1129224" y="98372"/>
                    <a:pt x="1131146" y="96063"/>
                    <a:pt x="1133068" y="93369"/>
                  </a:cubicBezTo>
                  <a:close/>
                  <a:moveTo>
                    <a:pt x="1179198" y="70278"/>
                  </a:moveTo>
                  <a:cubicBezTo>
                    <a:pt x="1141526" y="96833"/>
                    <a:pt x="1161899" y="110302"/>
                    <a:pt x="1163822" y="112611"/>
                  </a:cubicBezTo>
                  <a:cubicBezTo>
                    <a:pt x="1169973" y="112611"/>
                    <a:pt x="1169204" y="107223"/>
                    <a:pt x="1173432" y="102605"/>
                  </a:cubicBezTo>
                  <a:cubicBezTo>
                    <a:pt x="1173432" y="105683"/>
                    <a:pt x="1167666" y="119923"/>
                    <a:pt x="1167666" y="119923"/>
                  </a:cubicBezTo>
                  <a:cubicBezTo>
                    <a:pt x="1172279" y="126081"/>
                    <a:pt x="1188039" y="131084"/>
                    <a:pt x="1194959" y="131853"/>
                  </a:cubicBezTo>
                  <a:cubicBezTo>
                    <a:pt x="1205723" y="133008"/>
                    <a:pt x="1227635" y="126850"/>
                    <a:pt x="1231094" y="116074"/>
                  </a:cubicBezTo>
                  <a:cubicBezTo>
                    <a:pt x="1223021" y="116074"/>
                    <a:pt x="1218409" y="118384"/>
                    <a:pt x="1211873" y="123771"/>
                  </a:cubicBezTo>
                  <a:cubicBezTo>
                    <a:pt x="1213411" y="124156"/>
                    <a:pt x="1214564" y="124541"/>
                    <a:pt x="1215718" y="125695"/>
                  </a:cubicBezTo>
                  <a:cubicBezTo>
                    <a:pt x="1198803" y="125695"/>
                    <a:pt x="1180351" y="111841"/>
                    <a:pt x="1176507" y="94908"/>
                  </a:cubicBezTo>
                  <a:cubicBezTo>
                    <a:pt x="1173432" y="82593"/>
                    <a:pt x="1175354" y="87211"/>
                    <a:pt x="1176892" y="77205"/>
                  </a:cubicBezTo>
                  <a:cubicBezTo>
                    <a:pt x="1177276" y="75666"/>
                    <a:pt x="1188809" y="63350"/>
                    <a:pt x="1179198" y="70278"/>
                  </a:cubicBezTo>
                  <a:close/>
                  <a:moveTo>
                    <a:pt x="1177276" y="62581"/>
                  </a:moveTo>
                  <a:cubicBezTo>
                    <a:pt x="1178045" y="67199"/>
                    <a:pt x="1183043" y="66814"/>
                    <a:pt x="1183043" y="62581"/>
                  </a:cubicBezTo>
                  <a:close/>
                  <a:moveTo>
                    <a:pt x="1211873" y="31793"/>
                  </a:moveTo>
                  <a:cubicBezTo>
                    <a:pt x="1209567" y="34102"/>
                    <a:pt x="1202263" y="36027"/>
                    <a:pt x="1202263" y="39490"/>
                  </a:cubicBezTo>
                  <a:cubicBezTo>
                    <a:pt x="1207645" y="39490"/>
                    <a:pt x="1217640" y="34872"/>
                    <a:pt x="1221484" y="31793"/>
                  </a:cubicBezTo>
                  <a:close/>
                  <a:moveTo>
                    <a:pt x="1223791" y="29869"/>
                  </a:moveTo>
                  <a:cubicBezTo>
                    <a:pt x="1223791" y="36027"/>
                    <a:pt x="1231094" y="32947"/>
                    <a:pt x="1235323" y="29869"/>
                  </a:cubicBezTo>
                  <a:close/>
                  <a:moveTo>
                    <a:pt x="1442522" y="236"/>
                  </a:moveTo>
                  <a:cubicBezTo>
                    <a:pt x="1453286" y="-918"/>
                    <a:pt x="1467894" y="2545"/>
                    <a:pt x="1479426" y="2161"/>
                  </a:cubicBezTo>
                  <a:cubicBezTo>
                    <a:pt x="1504797" y="1390"/>
                    <a:pt x="1529400" y="2161"/>
                    <a:pt x="1555156" y="2545"/>
                  </a:cubicBezTo>
                  <a:cubicBezTo>
                    <a:pt x="1613587" y="2931"/>
                    <a:pt x="1685088" y="-149"/>
                    <a:pt x="1732371" y="31793"/>
                  </a:cubicBezTo>
                  <a:cubicBezTo>
                    <a:pt x="1720454" y="11397"/>
                    <a:pt x="1736215" y="26406"/>
                    <a:pt x="1748132" y="23712"/>
                  </a:cubicBezTo>
                  <a:cubicBezTo>
                    <a:pt x="1758896" y="21018"/>
                    <a:pt x="1766584" y="12936"/>
                    <a:pt x="1780423" y="9858"/>
                  </a:cubicBezTo>
                  <a:cubicBezTo>
                    <a:pt x="1804257" y="4470"/>
                    <a:pt x="1830012" y="9858"/>
                    <a:pt x="1850386" y="11012"/>
                  </a:cubicBezTo>
                  <a:cubicBezTo>
                    <a:pt x="1866147" y="12167"/>
                    <a:pt x="1891903" y="9472"/>
                    <a:pt x="1909971" y="9088"/>
                  </a:cubicBezTo>
                  <a:cubicBezTo>
                    <a:pt x="1942261" y="8703"/>
                    <a:pt x="1986469" y="14091"/>
                    <a:pt x="2011840" y="20248"/>
                  </a:cubicBezTo>
                  <a:cubicBezTo>
                    <a:pt x="2052588" y="30254"/>
                    <a:pt x="2093721" y="43338"/>
                    <a:pt x="2130624" y="63736"/>
                  </a:cubicBezTo>
                  <a:cubicBezTo>
                    <a:pt x="2145232" y="71817"/>
                    <a:pt x="2182136" y="86826"/>
                    <a:pt x="2190978" y="101066"/>
                  </a:cubicBezTo>
                  <a:cubicBezTo>
                    <a:pt x="2192131" y="102990"/>
                    <a:pt x="2184058" y="111457"/>
                    <a:pt x="2185211" y="114535"/>
                  </a:cubicBezTo>
                  <a:cubicBezTo>
                    <a:pt x="2188286" y="121462"/>
                    <a:pt x="2194053" y="127620"/>
                    <a:pt x="2197513" y="134547"/>
                  </a:cubicBezTo>
                  <a:cubicBezTo>
                    <a:pt x="2206354" y="151096"/>
                    <a:pt x="2213273" y="171492"/>
                    <a:pt x="2211351" y="185347"/>
                  </a:cubicBezTo>
                  <a:cubicBezTo>
                    <a:pt x="2208661" y="198047"/>
                    <a:pt x="2204431" y="211131"/>
                    <a:pt x="2203663" y="228449"/>
                  </a:cubicBezTo>
                  <a:cubicBezTo>
                    <a:pt x="2202125" y="273477"/>
                    <a:pt x="2190209" y="317734"/>
                    <a:pt x="2190209" y="363531"/>
                  </a:cubicBezTo>
                  <a:cubicBezTo>
                    <a:pt x="2180598" y="363531"/>
                    <a:pt x="2154458" y="435497"/>
                    <a:pt x="2146001" y="450507"/>
                  </a:cubicBezTo>
                  <a:cubicBezTo>
                    <a:pt x="2132162" y="475521"/>
                    <a:pt x="2126396" y="493609"/>
                    <a:pt x="2103715" y="508233"/>
                  </a:cubicBezTo>
                  <a:cubicBezTo>
                    <a:pt x="2116017" y="508233"/>
                    <a:pt x="2048360" y="584818"/>
                    <a:pt x="2039134" y="594439"/>
                  </a:cubicBezTo>
                  <a:cubicBezTo>
                    <a:pt x="2004921" y="629460"/>
                    <a:pt x="1972630" y="678335"/>
                    <a:pt x="1931882" y="704121"/>
                  </a:cubicBezTo>
                  <a:cubicBezTo>
                    <a:pt x="1885368" y="733753"/>
                    <a:pt x="1829244" y="756075"/>
                    <a:pt x="1780039" y="784168"/>
                  </a:cubicBezTo>
                  <a:cubicBezTo>
                    <a:pt x="1740444" y="806489"/>
                    <a:pt x="1696620" y="845359"/>
                    <a:pt x="1648953" y="845744"/>
                  </a:cubicBezTo>
                  <a:cubicBezTo>
                    <a:pt x="1648953" y="833428"/>
                    <a:pt x="1702770" y="818420"/>
                    <a:pt x="1713150" y="811108"/>
                  </a:cubicBezTo>
                  <a:cubicBezTo>
                    <a:pt x="1728527" y="800332"/>
                    <a:pt x="1773119" y="765311"/>
                    <a:pt x="1776194" y="745299"/>
                  </a:cubicBezTo>
                  <a:cubicBezTo>
                    <a:pt x="1743904" y="749917"/>
                    <a:pt x="1714304" y="778010"/>
                    <a:pt x="1683550" y="789556"/>
                  </a:cubicBezTo>
                  <a:cubicBezTo>
                    <a:pt x="1661254" y="798023"/>
                    <a:pt x="1612818" y="824192"/>
                    <a:pt x="1589368" y="808799"/>
                  </a:cubicBezTo>
                  <a:cubicBezTo>
                    <a:pt x="1600132" y="808414"/>
                    <a:pt x="1618968" y="804180"/>
                    <a:pt x="1622043" y="791481"/>
                  </a:cubicBezTo>
                  <a:cubicBezTo>
                    <a:pt x="1617047" y="786477"/>
                    <a:pt x="1598979" y="798792"/>
                    <a:pt x="1600901" y="783784"/>
                  </a:cubicBezTo>
                  <a:cubicBezTo>
                    <a:pt x="1601285" y="779935"/>
                    <a:pt x="1617047" y="771083"/>
                    <a:pt x="1620122" y="768389"/>
                  </a:cubicBezTo>
                  <a:cubicBezTo>
                    <a:pt x="1623966" y="764541"/>
                    <a:pt x="1618584" y="762232"/>
                    <a:pt x="1624350" y="757614"/>
                  </a:cubicBezTo>
                  <a:cubicBezTo>
                    <a:pt x="1631654" y="751841"/>
                    <a:pt x="1641265" y="750687"/>
                    <a:pt x="1648953" y="745299"/>
                  </a:cubicBezTo>
                  <a:cubicBezTo>
                    <a:pt x="1655488" y="740680"/>
                    <a:pt x="1660485" y="732983"/>
                    <a:pt x="1669712" y="727596"/>
                  </a:cubicBezTo>
                  <a:cubicBezTo>
                    <a:pt x="1678937" y="722208"/>
                    <a:pt x="1691238" y="717590"/>
                    <a:pt x="1700849" y="712971"/>
                  </a:cubicBezTo>
                  <a:cubicBezTo>
                    <a:pt x="1742366" y="692190"/>
                    <a:pt x="1788880" y="678335"/>
                    <a:pt x="1828474" y="654090"/>
                  </a:cubicBezTo>
                  <a:cubicBezTo>
                    <a:pt x="1841929" y="646009"/>
                    <a:pt x="1867301" y="632154"/>
                    <a:pt x="1873836" y="621763"/>
                  </a:cubicBezTo>
                  <a:cubicBezTo>
                    <a:pt x="1884984" y="603675"/>
                    <a:pt x="1883061" y="592515"/>
                    <a:pt x="1905358" y="577506"/>
                  </a:cubicBezTo>
                  <a:cubicBezTo>
                    <a:pt x="1905358" y="588666"/>
                    <a:pt x="1888059" y="589436"/>
                    <a:pt x="1888059" y="598673"/>
                  </a:cubicBezTo>
                  <a:cubicBezTo>
                    <a:pt x="1898823" y="599827"/>
                    <a:pt x="1894978" y="602136"/>
                    <a:pt x="1889981" y="610217"/>
                  </a:cubicBezTo>
                  <a:cubicBezTo>
                    <a:pt x="1893825" y="610217"/>
                    <a:pt x="1917274" y="565190"/>
                    <a:pt x="1916890" y="564036"/>
                  </a:cubicBezTo>
                  <a:cubicBezTo>
                    <a:pt x="1918428" y="564036"/>
                    <a:pt x="1922656" y="560573"/>
                    <a:pt x="1927269" y="555185"/>
                  </a:cubicBezTo>
                  <a:cubicBezTo>
                    <a:pt x="1927653" y="555569"/>
                    <a:pt x="1928038" y="555954"/>
                    <a:pt x="1928806" y="556339"/>
                  </a:cubicBezTo>
                  <a:cubicBezTo>
                    <a:pt x="1932651" y="555185"/>
                    <a:pt x="1934573" y="551721"/>
                    <a:pt x="1933420" y="548258"/>
                  </a:cubicBezTo>
                  <a:cubicBezTo>
                    <a:pt x="1941108" y="538636"/>
                    <a:pt x="1949565" y="526321"/>
                    <a:pt x="1953025" y="517855"/>
                  </a:cubicBezTo>
                  <a:cubicBezTo>
                    <a:pt x="1953410" y="517469"/>
                    <a:pt x="1953410" y="517469"/>
                    <a:pt x="1953410" y="517085"/>
                  </a:cubicBezTo>
                  <a:cubicBezTo>
                    <a:pt x="1955331" y="512852"/>
                    <a:pt x="1955716" y="509388"/>
                    <a:pt x="1954178" y="507849"/>
                  </a:cubicBezTo>
                  <a:cubicBezTo>
                    <a:pt x="1956869" y="507078"/>
                    <a:pt x="1984163" y="482063"/>
                    <a:pt x="1977243" y="496303"/>
                  </a:cubicBezTo>
                  <a:cubicBezTo>
                    <a:pt x="1980703" y="496303"/>
                    <a:pt x="1990313" y="490145"/>
                    <a:pt x="1992620" y="488606"/>
                  </a:cubicBezTo>
                  <a:cubicBezTo>
                    <a:pt x="1988775" y="487067"/>
                    <a:pt x="1991467" y="485912"/>
                    <a:pt x="1994542" y="482833"/>
                  </a:cubicBezTo>
                  <a:cubicBezTo>
                    <a:pt x="1991082" y="483218"/>
                    <a:pt x="1987622" y="484373"/>
                    <a:pt x="1984932" y="486682"/>
                  </a:cubicBezTo>
                  <a:cubicBezTo>
                    <a:pt x="1984932" y="479369"/>
                    <a:pt x="1994542" y="475906"/>
                    <a:pt x="1996464" y="467439"/>
                  </a:cubicBezTo>
                  <a:cubicBezTo>
                    <a:pt x="1972630" y="460897"/>
                    <a:pt x="1951871" y="458588"/>
                    <a:pt x="1925731" y="454354"/>
                  </a:cubicBezTo>
                  <a:cubicBezTo>
                    <a:pt x="1918428" y="453201"/>
                    <a:pt x="1895748" y="440885"/>
                    <a:pt x="1888443" y="442424"/>
                  </a:cubicBezTo>
                  <a:cubicBezTo>
                    <a:pt x="1877679" y="444349"/>
                    <a:pt x="1866532" y="463976"/>
                    <a:pt x="1861150" y="470903"/>
                  </a:cubicBezTo>
                  <a:cubicBezTo>
                    <a:pt x="1851539" y="483218"/>
                    <a:pt x="1830781" y="510542"/>
                    <a:pt x="1825399" y="517469"/>
                  </a:cubicBezTo>
                  <a:lnTo>
                    <a:pt x="1822264" y="523037"/>
                  </a:lnTo>
                  <a:lnTo>
                    <a:pt x="1820270" y="526580"/>
                  </a:lnTo>
                  <a:cubicBezTo>
                    <a:pt x="1813819" y="539406"/>
                    <a:pt x="1804449" y="560188"/>
                    <a:pt x="1801566" y="560188"/>
                  </a:cubicBezTo>
                  <a:cubicBezTo>
                    <a:pt x="1801566" y="520933"/>
                    <a:pt x="1822709" y="504770"/>
                    <a:pt x="1833088" y="469749"/>
                  </a:cubicBezTo>
                  <a:cubicBezTo>
                    <a:pt x="1839239" y="447812"/>
                    <a:pt x="1837701" y="424722"/>
                    <a:pt x="1847311" y="401630"/>
                  </a:cubicBezTo>
                  <a:cubicBezTo>
                    <a:pt x="1851539" y="391625"/>
                    <a:pt x="1884215" y="355834"/>
                    <a:pt x="1884215" y="351601"/>
                  </a:cubicBezTo>
                  <a:cubicBezTo>
                    <a:pt x="1864226" y="351601"/>
                    <a:pt x="1869223" y="349292"/>
                    <a:pt x="1853846" y="358528"/>
                  </a:cubicBezTo>
                  <a:cubicBezTo>
                    <a:pt x="1845774" y="363531"/>
                    <a:pt x="1833088" y="375076"/>
                    <a:pt x="1826553" y="381618"/>
                  </a:cubicBezTo>
                  <a:cubicBezTo>
                    <a:pt x="1810792" y="397397"/>
                    <a:pt x="1793493" y="422028"/>
                    <a:pt x="1781192" y="440500"/>
                  </a:cubicBezTo>
                  <a:cubicBezTo>
                    <a:pt x="1778501" y="444349"/>
                    <a:pt x="1773504" y="452431"/>
                    <a:pt x="1770812" y="455509"/>
                  </a:cubicBezTo>
                  <a:cubicBezTo>
                    <a:pt x="1764662" y="462437"/>
                    <a:pt x="1763124" y="459742"/>
                    <a:pt x="1756974" y="467055"/>
                  </a:cubicBezTo>
                  <a:cubicBezTo>
                    <a:pt x="1754667" y="469749"/>
                    <a:pt x="1743519" y="486297"/>
                    <a:pt x="1744672" y="483603"/>
                  </a:cubicBezTo>
                  <a:cubicBezTo>
                    <a:pt x="1743135" y="487067"/>
                    <a:pt x="1738907" y="483603"/>
                    <a:pt x="1737369" y="490531"/>
                  </a:cubicBezTo>
                  <a:cubicBezTo>
                    <a:pt x="1744672" y="490915"/>
                    <a:pt x="1742750" y="490531"/>
                    <a:pt x="1743135" y="498228"/>
                  </a:cubicBezTo>
                  <a:cubicBezTo>
                    <a:pt x="1718148" y="494764"/>
                    <a:pt x="1739290" y="457818"/>
                    <a:pt x="1727758" y="457818"/>
                  </a:cubicBezTo>
                  <a:cubicBezTo>
                    <a:pt x="1727758" y="460128"/>
                    <a:pt x="1726989" y="462051"/>
                    <a:pt x="1725836" y="463591"/>
                  </a:cubicBezTo>
                  <a:cubicBezTo>
                    <a:pt x="1725836" y="447043"/>
                    <a:pt x="1729296" y="437036"/>
                    <a:pt x="1733524" y="421258"/>
                  </a:cubicBezTo>
                  <a:cubicBezTo>
                    <a:pt x="1721992" y="421258"/>
                    <a:pt x="1716225" y="453201"/>
                    <a:pt x="1710460" y="461667"/>
                  </a:cubicBezTo>
                  <a:cubicBezTo>
                    <a:pt x="1707769" y="422028"/>
                    <a:pt x="1716995" y="379695"/>
                    <a:pt x="1733524" y="343904"/>
                  </a:cubicBezTo>
                  <a:cubicBezTo>
                    <a:pt x="1718917" y="343904"/>
                    <a:pt x="1714688" y="413946"/>
                    <a:pt x="1702770" y="421258"/>
                  </a:cubicBezTo>
                  <a:cubicBezTo>
                    <a:pt x="1705846" y="385852"/>
                    <a:pt x="1724298" y="356219"/>
                    <a:pt x="1733524" y="322737"/>
                  </a:cubicBezTo>
                  <a:cubicBezTo>
                    <a:pt x="1729680" y="322737"/>
                    <a:pt x="1725836" y="325816"/>
                    <a:pt x="1722377" y="331204"/>
                  </a:cubicBezTo>
                  <a:cubicBezTo>
                    <a:pt x="1723530" y="328125"/>
                    <a:pt x="1724298" y="325046"/>
                    <a:pt x="1723914" y="324661"/>
                  </a:cubicBezTo>
                  <a:lnTo>
                    <a:pt x="1718532" y="335437"/>
                  </a:lnTo>
                  <a:lnTo>
                    <a:pt x="1718148" y="336207"/>
                  </a:lnTo>
                  <a:cubicBezTo>
                    <a:pt x="1718532" y="336207"/>
                    <a:pt x="1718917" y="335822"/>
                    <a:pt x="1719685" y="335052"/>
                  </a:cubicBezTo>
                  <a:cubicBezTo>
                    <a:pt x="1718917" y="336207"/>
                    <a:pt x="1718532" y="337361"/>
                    <a:pt x="1717764" y="338516"/>
                  </a:cubicBezTo>
                  <a:cubicBezTo>
                    <a:pt x="1717764" y="338131"/>
                    <a:pt x="1717764" y="338131"/>
                    <a:pt x="1717764" y="337746"/>
                  </a:cubicBezTo>
                  <a:cubicBezTo>
                    <a:pt x="1711228" y="337746"/>
                    <a:pt x="1702387" y="369688"/>
                    <a:pt x="1702387" y="370458"/>
                  </a:cubicBezTo>
                  <a:cubicBezTo>
                    <a:pt x="1688932" y="370458"/>
                    <a:pt x="1691238" y="395473"/>
                    <a:pt x="1683165" y="395473"/>
                  </a:cubicBezTo>
                  <a:cubicBezTo>
                    <a:pt x="1683165" y="362377"/>
                    <a:pt x="1712382" y="336207"/>
                    <a:pt x="1717764" y="304649"/>
                  </a:cubicBezTo>
                  <a:cubicBezTo>
                    <a:pt x="1714304" y="304649"/>
                    <a:pt x="1710075" y="309268"/>
                    <a:pt x="1706231" y="310422"/>
                  </a:cubicBezTo>
                  <a:cubicBezTo>
                    <a:pt x="1706231" y="299262"/>
                    <a:pt x="1711997" y="310422"/>
                    <a:pt x="1708152" y="302725"/>
                  </a:cubicBezTo>
                  <a:cubicBezTo>
                    <a:pt x="1702387" y="308113"/>
                    <a:pt x="1701233" y="308498"/>
                    <a:pt x="1698158" y="310037"/>
                  </a:cubicBezTo>
                  <a:cubicBezTo>
                    <a:pt x="1692007" y="312731"/>
                    <a:pt x="1690085" y="316195"/>
                    <a:pt x="1689700" y="318889"/>
                  </a:cubicBezTo>
                  <a:cubicBezTo>
                    <a:pt x="1688932" y="317734"/>
                    <a:pt x="1687779" y="316195"/>
                    <a:pt x="1686625" y="314270"/>
                  </a:cubicBezTo>
                  <a:cubicBezTo>
                    <a:pt x="1675477" y="324661"/>
                    <a:pt x="1660485" y="332743"/>
                    <a:pt x="1646262" y="337361"/>
                  </a:cubicBezTo>
                  <a:cubicBezTo>
                    <a:pt x="1646262" y="321967"/>
                    <a:pt x="1689317" y="309268"/>
                    <a:pt x="1696236" y="293104"/>
                  </a:cubicBezTo>
                  <a:cubicBezTo>
                    <a:pt x="1685857" y="293104"/>
                    <a:pt x="1677400" y="308113"/>
                    <a:pt x="1667020" y="311576"/>
                  </a:cubicBezTo>
                  <a:cubicBezTo>
                    <a:pt x="1647415" y="318504"/>
                    <a:pt x="1649722" y="313501"/>
                    <a:pt x="1632423" y="308498"/>
                  </a:cubicBezTo>
                  <a:cubicBezTo>
                    <a:pt x="1632423" y="321198"/>
                    <a:pt x="1637805" y="307728"/>
                    <a:pt x="1643955" y="318119"/>
                  </a:cubicBezTo>
                  <a:cubicBezTo>
                    <a:pt x="1621660" y="318119"/>
                    <a:pt x="1601285" y="331588"/>
                    <a:pt x="1578605" y="331588"/>
                  </a:cubicBezTo>
                  <a:cubicBezTo>
                    <a:pt x="1575530" y="330049"/>
                    <a:pt x="1572455" y="328125"/>
                    <a:pt x="1569379" y="326200"/>
                  </a:cubicBezTo>
                  <a:cubicBezTo>
                    <a:pt x="1562844" y="320043"/>
                    <a:pt x="1557846" y="320428"/>
                    <a:pt x="1554003" y="327355"/>
                  </a:cubicBezTo>
                  <a:cubicBezTo>
                    <a:pt x="1548236" y="326971"/>
                    <a:pt x="1544008" y="333898"/>
                    <a:pt x="1538241" y="328125"/>
                  </a:cubicBezTo>
                  <a:cubicBezTo>
                    <a:pt x="1529016" y="328125"/>
                    <a:pt x="1533244" y="327740"/>
                    <a:pt x="1524787" y="324277"/>
                  </a:cubicBezTo>
                  <a:cubicBezTo>
                    <a:pt x="1524787" y="326586"/>
                    <a:pt x="1527478" y="327740"/>
                    <a:pt x="1528631" y="330049"/>
                  </a:cubicBezTo>
                  <a:cubicBezTo>
                    <a:pt x="1515176" y="330049"/>
                    <a:pt x="1473659" y="321198"/>
                    <a:pt x="1459436" y="310807"/>
                  </a:cubicBezTo>
                  <a:cubicBezTo>
                    <a:pt x="1458283" y="315714"/>
                    <a:pt x="1411072" y="321919"/>
                    <a:pt x="1381863" y="319845"/>
                  </a:cubicBezTo>
                  <a:lnTo>
                    <a:pt x="1368661" y="316557"/>
                  </a:lnTo>
                  <a:lnTo>
                    <a:pt x="1351608" y="309412"/>
                  </a:lnTo>
                  <a:cubicBezTo>
                    <a:pt x="1344400" y="308594"/>
                    <a:pt x="1336808" y="308882"/>
                    <a:pt x="1332195" y="308882"/>
                  </a:cubicBezTo>
                  <a:cubicBezTo>
                    <a:pt x="1335655" y="337746"/>
                    <a:pt x="1355260" y="360837"/>
                    <a:pt x="1362948" y="388161"/>
                  </a:cubicBezTo>
                  <a:cubicBezTo>
                    <a:pt x="1357567" y="388161"/>
                    <a:pt x="1359873" y="385467"/>
                    <a:pt x="1357182" y="390086"/>
                  </a:cubicBezTo>
                  <a:cubicBezTo>
                    <a:pt x="1363717" y="392394"/>
                    <a:pt x="1384091" y="400861"/>
                    <a:pt x="1384091" y="407404"/>
                  </a:cubicBezTo>
                  <a:cubicBezTo>
                    <a:pt x="1378709" y="407404"/>
                    <a:pt x="1376787" y="403940"/>
                    <a:pt x="1370637" y="403555"/>
                  </a:cubicBezTo>
                  <a:cubicBezTo>
                    <a:pt x="1370637" y="427800"/>
                    <a:pt x="1406387" y="477061"/>
                    <a:pt x="1419073" y="497073"/>
                  </a:cubicBezTo>
                  <a:cubicBezTo>
                    <a:pt x="1435602" y="523627"/>
                    <a:pt x="1448673" y="557493"/>
                    <a:pt x="1484039" y="544409"/>
                  </a:cubicBezTo>
                  <a:cubicBezTo>
                    <a:pt x="1484039" y="550566"/>
                    <a:pt x="1465203" y="552876"/>
                    <a:pt x="1460206" y="553646"/>
                  </a:cubicBezTo>
                  <a:cubicBezTo>
                    <a:pt x="1439447" y="557493"/>
                    <a:pt x="1442138" y="552876"/>
                    <a:pt x="1431374" y="540945"/>
                  </a:cubicBezTo>
                  <a:cubicBezTo>
                    <a:pt x="1410232" y="516700"/>
                    <a:pt x="1392549" y="477446"/>
                    <a:pt x="1379479" y="448197"/>
                  </a:cubicBezTo>
                  <a:cubicBezTo>
                    <a:pt x="1365639" y="417409"/>
                    <a:pt x="1361027" y="401630"/>
                    <a:pt x="1332195" y="384698"/>
                  </a:cubicBezTo>
                  <a:cubicBezTo>
                    <a:pt x="1306440" y="369304"/>
                    <a:pt x="1284528" y="344289"/>
                    <a:pt x="1254543" y="336207"/>
                  </a:cubicBezTo>
                  <a:cubicBezTo>
                    <a:pt x="1254543" y="373537"/>
                    <a:pt x="1274148" y="418949"/>
                    <a:pt x="1284528" y="455124"/>
                  </a:cubicBezTo>
                  <a:cubicBezTo>
                    <a:pt x="1291063" y="478215"/>
                    <a:pt x="1296829" y="501306"/>
                    <a:pt x="1305286" y="523627"/>
                  </a:cubicBezTo>
                  <a:cubicBezTo>
                    <a:pt x="1316050" y="552105"/>
                    <a:pt x="1332580" y="542484"/>
                    <a:pt x="1356414" y="527090"/>
                  </a:cubicBezTo>
                  <a:cubicBezTo>
                    <a:pt x="1356414" y="537481"/>
                    <a:pt x="1336040" y="544024"/>
                    <a:pt x="1327582" y="546333"/>
                  </a:cubicBezTo>
                  <a:cubicBezTo>
                    <a:pt x="1306823" y="552105"/>
                    <a:pt x="1309515" y="550566"/>
                    <a:pt x="1298751" y="534403"/>
                  </a:cubicBezTo>
                  <a:cubicBezTo>
                    <a:pt x="1281837" y="508618"/>
                    <a:pt x="1277608" y="462051"/>
                    <a:pt x="1268767" y="432419"/>
                  </a:cubicBezTo>
                  <a:cubicBezTo>
                    <a:pt x="1264154" y="417795"/>
                    <a:pt x="1259156" y="403555"/>
                    <a:pt x="1254928" y="389316"/>
                  </a:cubicBezTo>
                  <a:cubicBezTo>
                    <a:pt x="1250315" y="373537"/>
                    <a:pt x="1250700" y="341210"/>
                    <a:pt x="1242626" y="328125"/>
                  </a:cubicBezTo>
                  <a:cubicBezTo>
                    <a:pt x="1236091" y="318119"/>
                    <a:pt x="1218409" y="314270"/>
                    <a:pt x="1210336" y="307343"/>
                  </a:cubicBezTo>
                  <a:cubicBezTo>
                    <a:pt x="1200341" y="298877"/>
                    <a:pt x="1201494" y="293104"/>
                    <a:pt x="1194191" y="283867"/>
                  </a:cubicBezTo>
                  <a:cubicBezTo>
                    <a:pt x="1190346" y="290795"/>
                    <a:pt x="1189578" y="289255"/>
                    <a:pt x="1182658" y="285792"/>
                  </a:cubicBezTo>
                  <a:cubicBezTo>
                    <a:pt x="1182658" y="335822"/>
                    <a:pt x="1189578" y="388546"/>
                    <a:pt x="1186502" y="438191"/>
                  </a:cubicBezTo>
                  <a:cubicBezTo>
                    <a:pt x="1191499" y="433188"/>
                    <a:pt x="1190346" y="442810"/>
                    <a:pt x="1190346" y="445888"/>
                  </a:cubicBezTo>
                  <a:cubicBezTo>
                    <a:pt x="1197650" y="445888"/>
                    <a:pt x="1217640" y="514006"/>
                    <a:pt x="1219178" y="525166"/>
                  </a:cubicBezTo>
                  <a:cubicBezTo>
                    <a:pt x="1198034" y="517469"/>
                    <a:pt x="1204954" y="482063"/>
                    <a:pt x="1186502" y="471288"/>
                  </a:cubicBezTo>
                  <a:cubicBezTo>
                    <a:pt x="1186502" y="484757"/>
                    <a:pt x="1186118" y="494379"/>
                    <a:pt x="1188424" y="504000"/>
                  </a:cubicBezTo>
                  <a:cubicBezTo>
                    <a:pt x="1180351" y="505155"/>
                    <a:pt x="1189578" y="534018"/>
                    <a:pt x="1194959" y="537481"/>
                  </a:cubicBezTo>
                  <a:cubicBezTo>
                    <a:pt x="1203032" y="542100"/>
                    <a:pt x="1225328" y="532864"/>
                    <a:pt x="1236476" y="532864"/>
                  </a:cubicBezTo>
                  <a:cubicBezTo>
                    <a:pt x="1236476" y="546718"/>
                    <a:pt x="1179198" y="539791"/>
                    <a:pt x="1174201" y="534787"/>
                  </a:cubicBezTo>
                  <a:cubicBezTo>
                    <a:pt x="1160362" y="521318"/>
                    <a:pt x="1155749" y="465900"/>
                    <a:pt x="1153442" y="446273"/>
                  </a:cubicBezTo>
                  <a:cubicBezTo>
                    <a:pt x="1151521" y="432034"/>
                    <a:pt x="1145754" y="338131"/>
                    <a:pt x="1144986" y="301185"/>
                  </a:cubicBezTo>
                  <a:cubicBezTo>
                    <a:pt x="1146139" y="296183"/>
                    <a:pt x="1146523" y="291180"/>
                    <a:pt x="1145754" y="286177"/>
                  </a:cubicBezTo>
                  <a:cubicBezTo>
                    <a:pt x="1144986" y="286177"/>
                    <a:pt x="1144986" y="291949"/>
                    <a:pt x="1144986" y="301185"/>
                  </a:cubicBezTo>
                  <a:cubicBezTo>
                    <a:pt x="1144601" y="302340"/>
                    <a:pt x="1144217" y="303879"/>
                    <a:pt x="1143832" y="305419"/>
                  </a:cubicBezTo>
                  <a:cubicBezTo>
                    <a:pt x="1142679" y="297337"/>
                    <a:pt x="1144986" y="257698"/>
                    <a:pt x="1159209" y="265010"/>
                  </a:cubicBezTo>
                  <a:cubicBezTo>
                    <a:pt x="1159978" y="263086"/>
                    <a:pt x="1159209" y="262316"/>
                    <a:pt x="1157287" y="263086"/>
                  </a:cubicBezTo>
                  <a:cubicBezTo>
                    <a:pt x="1168051" y="252695"/>
                    <a:pt x="1163053" y="220368"/>
                    <a:pt x="1157287" y="205359"/>
                  </a:cubicBezTo>
                  <a:cubicBezTo>
                    <a:pt x="1143832" y="208053"/>
                    <a:pt x="1130377" y="214980"/>
                    <a:pt x="1116923" y="216905"/>
                  </a:cubicBezTo>
                  <a:cubicBezTo>
                    <a:pt x="1097702" y="219599"/>
                    <a:pt x="1086939" y="215365"/>
                    <a:pt x="1068487" y="222292"/>
                  </a:cubicBezTo>
                  <a:cubicBezTo>
                    <a:pt x="1045038" y="231143"/>
                    <a:pt x="1023895" y="248077"/>
                    <a:pt x="1001215" y="259238"/>
                  </a:cubicBezTo>
                  <a:cubicBezTo>
                    <a:pt x="945474" y="286561"/>
                    <a:pt x="888966" y="312346"/>
                    <a:pt x="832456" y="338516"/>
                  </a:cubicBezTo>
                  <a:cubicBezTo>
                    <a:pt x="778639" y="363146"/>
                    <a:pt x="723283" y="383543"/>
                    <a:pt x="667927" y="405094"/>
                  </a:cubicBezTo>
                  <a:cubicBezTo>
                    <a:pt x="643709" y="414715"/>
                    <a:pt x="620644" y="421643"/>
                    <a:pt x="596041" y="428955"/>
                  </a:cubicBezTo>
                  <a:cubicBezTo>
                    <a:pt x="582203" y="432803"/>
                    <a:pt x="552603" y="452046"/>
                    <a:pt x="538764" y="444349"/>
                  </a:cubicBezTo>
                  <a:cubicBezTo>
                    <a:pt x="554524" y="444349"/>
                    <a:pt x="580665" y="432034"/>
                    <a:pt x="596426" y="427031"/>
                  </a:cubicBezTo>
                  <a:cubicBezTo>
                    <a:pt x="619491" y="420103"/>
                    <a:pt x="641787" y="410097"/>
                    <a:pt x="664467" y="401630"/>
                  </a:cubicBezTo>
                  <a:cubicBezTo>
                    <a:pt x="714442" y="382773"/>
                    <a:pt x="762493" y="364686"/>
                    <a:pt x="811314" y="341979"/>
                  </a:cubicBezTo>
                  <a:cubicBezTo>
                    <a:pt x="860903" y="318889"/>
                    <a:pt x="910493" y="296183"/>
                    <a:pt x="959313" y="271937"/>
                  </a:cubicBezTo>
                  <a:cubicBezTo>
                    <a:pt x="984685" y="259238"/>
                    <a:pt x="1010825" y="246922"/>
                    <a:pt x="1035043" y="232298"/>
                  </a:cubicBezTo>
                  <a:cubicBezTo>
                    <a:pt x="1041578" y="228065"/>
                    <a:pt x="1095396" y="197277"/>
                    <a:pt x="1095396" y="189965"/>
                  </a:cubicBezTo>
                  <a:cubicBezTo>
                    <a:pt x="1088861" y="189965"/>
                    <a:pt x="1090399" y="189965"/>
                    <a:pt x="1085785" y="191890"/>
                  </a:cubicBezTo>
                  <a:cubicBezTo>
                    <a:pt x="1086554" y="187271"/>
                    <a:pt x="1028123" y="202280"/>
                    <a:pt x="1015822" y="204974"/>
                  </a:cubicBezTo>
                  <a:cubicBezTo>
                    <a:pt x="981993" y="212286"/>
                    <a:pt x="946628" y="225756"/>
                    <a:pt x="912415" y="228835"/>
                  </a:cubicBezTo>
                  <a:cubicBezTo>
                    <a:pt x="912415" y="216519"/>
                    <a:pt x="1035812" y="191504"/>
                    <a:pt x="1049267" y="190350"/>
                  </a:cubicBezTo>
                  <a:cubicBezTo>
                    <a:pt x="1049267" y="193429"/>
                    <a:pt x="1034658" y="195738"/>
                    <a:pt x="1031967" y="198047"/>
                  </a:cubicBezTo>
                  <a:cubicBezTo>
                    <a:pt x="1037734" y="198047"/>
                    <a:pt x="1076175" y="185732"/>
                    <a:pt x="1076175" y="182653"/>
                  </a:cubicBezTo>
                  <a:cubicBezTo>
                    <a:pt x="1069255" y="184193"/>
                    <a:pt x="1061952" y="186116"/>
                    <a:pt x="1055032" y="188426"/>
                  </a:cubicBezTo>
                  <a:cubicBezTo>
                    <a:pt x="1055802" y="185732"/>
                    <a:pt x="1055802" y="183423"/>
                    <a:pt x="1055032" y="180729"/>
                  </a:cubicBezTo>
                  <a:cubicBezTo>
                    <a:pt x="1058108" y="180729"/>
                    <a:pt x="1061183" y="180729"/>
                    <a:pt x="1063874" y="180344"/>
                  </a:cubicBezTo>
                  <a:cubicBezTo>
                    <a:pt x="1064259" y="180344"/>
                    <a:pt x="1065027" y="180344"/>
                    <a:pt x="1066565" y="180729"/>
                  </a:cubicBezTo>
                  <a:cubicBezTo>
                    <a:pt x="1066180" y="180344"/>
                    <a:pt x="1065796" y="179959"/>
                    <a:pt x="1065412" y="179959"/>
                  </a:cubicBezTo>
                  <a:lnTo>
                    <a:pt x="1065421" y="179958"/>
                  </a:lnTo>
                  <a:lnTo>
                    <a:pt x="1064642" y="179958"/>
                  </a:lnTo>
                  <a:cubicBezTo>
                    <a:pt x="1063104" y="179573"/>
                    <a:pt x="1063104" y="179189"/>
                    <a:pt x="1061567" y="178419"/>
                  </a:cubicBezTo>
                  <a:lnTo>
                    <a:pt x="1066179" y="179839"/>
                  </a:lnTo>
                  <a:lnTo>
                    <a:pt x="1097318" y="174956"/>
                  </a:lnTo>
                  <a:cubicBezTo>
                    <a:pt x="1097318" y="178035"/>
                    <a:pt x="1095780" y="177266"/>
                    <a:pt x="1093474" y="178805"/>
                  </a:cubicBezTo>
                  <a:cubicBezTo>
                    <a:pt x="1100009" y="178805"/>
                    <a:pt x="1118461" y="174956"/>
                    <a:pt x="1124227" y="171108"/>
                  </a:cubicBezTo>
                  <a:cubicBezTo>
                    <a:pt x="1108850" y="171108"/>
                    <a:pt x="1093474" y="172262"/>
                    <a:pt x="1078097" y="173032"/>
                  </a:cubicBezTo>
                  <a:cubicBezTo>
                    <a:pt x="1085401" y="180344"/>
                    <a:pt x="1065796" y="171877"/>
                    <a:pt x="1064643" y="171108"/>
                  </a:cubicBezTo>
                  <a:cubicBezTo>
                    <a:pt x="1066180" y="170723"/>
                    <a:pt x="1067334" y="170338"/>
                    <a:pt x="1068487" y="169183"/>
                  </a:cubicBezTo>
                  <a:cubicBezTo>
                    <a:pt x="1052342" y="170723"/>
                    <a:pt x="1035812" y="169953"/>
                    <a:pt x="1024279" y="167259"/>
                  </a:cubicBezTo>
                  <a:cubicBezTo>
                    <a:pt x="1023126" y="174186"/>
                    <a:pt x="883199" y="171877"/>
                    <a:pt x="872051" y="163411"/>
                  </a:cubicBezTo>
                  <a:cubicBezTo>
                    <a:pt x="902036" y="163795"/>
                    <a:pt x="932020" y="161101"/>
                    <a:pt x="961620" y="157253"/>
                  </a:cubicBezTo>
                  <a:cubicBezTo>
                    <a:pt x="974305" y="155329"/>
                    <a:pt x="991220" y="155329"/>
                    <a:pt x="1002752" y="150326"/>
                  </a:cubicBezTo>
                  <a:cubicBezTo>
                    <a:pt x="1006212" y="148402"/>
                    <a:pt x="1008903" y="148016"/>
                    <a:pt x="1010825" y="147632"/>
                  </a:cubicBezTo>
                  <a:cubicBezTo>
                    <a:pt x="1008903" y="147247"/>
                    <a:pt x="1006597" y="146093"/>
                    <a:pt x="1003137" y="143783"/>
                  </a:cubicBezTo>
                  <a:cubicBezTo>
                    <a:pt x="1006212" y="143783"/>
                    <a:pt x="1012747" y="141474"/>
                    <a:pt x="1012747" y="138011"/>
                  </a:cubicBezTo>
                  <a:cubicBezTo>
                    <a:pt x="996217" y="134547"/>
                    <a:pt x="1006597" y="135702"/>
                    <a:pt x="1001215" y="143783"/>
                  </a:cubicBezTo>
                  <a:cubicBezTo>
                    <a:pt x="1001215" y="133392"/>
                    <a:pt x="1001215" y="136856"/>
                    <a:pt x="993526" y="134162"/>
                  </a:cubicBezTo>
                  <a:cubicBezTo>
                    <a:pt x="993142" y="138396"/>
                    <a:pt x="994680" y="142244"/>
                    <a:pt x="997370" y="145708"/>
                  </a:cubicBezTo>
                  <a:cubicBezTo>
                    <a:pt x="989682" y="145708"/>
                    <a:pt x="985453" y="144168"/>
                    <a:pt x="978150" y="143783"/>
                  </a:cubicBezTo>
                  <a:cubicBezTo>
                    <a:pt x="979303" y="136856"/>
                    <a:pt x="980071" y="139550"/>
                    <a:pt x="985838" y="134162"/>
                  </a:cubicBezTo>
                  <a:cubicBezTo>
                    <a:pt x="940861" y="131084"/>
                    <a:pt x="896654" y="123387"/>
                    <a:pt x="852446" y="134932"/>
                  </a:cubicBezTo>
                  <a:cubicBezTo>
                    <a:pt x="844758" y="136856"/>
                    <a:pt x="831687" y="143399"/>
                    <a:pt x="818233" y="148402"/>
                  </a:cubicBezTo>
                  <a:cubicBezTo>
                    <a:pt x="817849" y="148016"/>
                    <a:pt x="817080" y="148016"/>
                    <a:pt x="816311" y="147632"/>
                  </a:cubicBezTo>
                  <a:cubicBezTo>
                    <a:pt x="815927" y="148402"/>
                    <a:pt x="815542" y="148787"/>
                    <a:pt x="815157" y="149557"/>
                  </a:cubicBezTo>
                  <a:cubicBezTo>
                    <a:pt x="802857" y="153790"/>
                    <a:pt x="790555" y="156868"/>
                    <a:pt x="783636" y="153404"/>
                  </a:cubicBezTo>
                  <a:cubicBezTo>
                    <a:pt x="796322" y="153404"/>
                    <a:pt x="817464" y="139166"/>
                    <a:pt x="830150" y="134932"/>
                  </a:cubicBezTo>
                  <a:cubicBezTo>
                    <a:pt x="848602" y="128775"/>
                    <a:pt x="867823" y="123387"/>
                    <a:pt x="887043" y="119923"/>
                  </a:cubicBezTo>
                  <a:cubicBezTo>
                    <a:pt x="921641" y="114151"/>
                    <a:pt x="952778" y="119538"/>
                    <a:pt x="986991" y="123387"/>
                  </a:cubicBezTo>
                  <a:cubicBezTo>
                    <a:pt x="1016975" y="126465"/>
                    <a:pt x="1032737" y="126465"/>
                    <a:pt x="1058492" y="116460"/>
                  </a:cubicBezTo>
                  <a:cubicBezTo>
                    <a:pt x="1076175" y="109917"/>
                    <a:pt x="1095780" y="105299"/>
                    <a:pt x="1114617" y="102605"/>
                  </a:cubicBezTo>
                  <a:cubicBezTo>
                    <a:pt x="1116923" y="102220"/>
                    <a:pt x="1149214" y="106069"/>
                    <a:pt x="1136529" y="93369"/>
                  </a:cubicBezTo>
                  <a:cubicBezTo>
                    <a:pt x="1141526" y="92214"/>
                    <a:pt x="1159593" y="79129"/>
                    <a:pt x="1159593" y="74126"/>
                  </a:cubicBezTo>
                  <a:cubicBezTo>
                    <a:pt x="1149214" y="74126"/>
                    <a:pt x="1143447" y="87981"/>
                    <a:pt x="1134606" y="93369"/>
                  </a:cubicBezTo>
                  <a:cubicBezTo>
                    <a:pt x="1134606" y="79129"/>
                    <a:pt x="1096165" y="108763"/>
                    <a:pt x="1084632" y="102990"/>
                  </a:cubicBezTo>
                  <a:cubicBezTo>
                    <a:pt x="1093089" y="102990"/>
                    <a:pt x="1121536" y="91829"/>
                    <a:pt x="1128840" y="85672"/>
                  </a:cubicBezTo>
                  <a:cubicBezTo>
                    <a:pt x="1103084" y="88365"/>
                    <a:pt x="1083095" y="106838"/>
                    <a:pt x="1057723" y="110687"/>
                  </a:cubicBezTo>
                  <a:cubicBezTo>
                    <a:pt x="1057723" y="107608"/>
                    <a:pt x="1067334" y="103760"/>
                    <a:pt x="1069255" y="99141"/>
                  </a:cubicBezTo>
                  <a:cubicBezTo>
                    <a:pt x="1048113" y="99141"/>
                    <a:pt x="1024279" y="109917"/>
                    <a:pt x="1003521" y="106838"/>
                  </a:cubicBezTo>
                  <a:cubicBezTo>
                    <a:pt x="997755" y="106069"/>
                    <a:pt x="995448" y="99911"/>
                    <a:pt x="987375" y="98756"/>
                  </a:cubicBezTo>
                  <a:cubicBezTo>
                    <a:pt x="972768" y="96447"/>
                    <a:pt x="952010" y="106838"/>
                    <a:pt x="938170" y="99141"/>
                  </a:cubicBezTo>
                  <a:cubicBezTo>
                    <a:pt x="940477" y="99141"/>
                    <a:pt x="942399" y="98372"/>
                    <a:pt x="943936" y="97217"/>
                  </a:cubicBezTo>
                  <a:cubicBezTo>
                    <a:pt x="934326" y="97602"/>
                    <a:pt x="926253" y="99141"/>
                    <a:pt x="917028" y="101066"/>
                  </a:cubicBezTo>
                  <a:cubicBezTo>
                    <a:pt x="916643" y="98372"/>
                    <a:pt x="917796" y="96447"/>
                    <a:pt x="920871" y="95292"/>
                  </a:cubicBezTo>
                  <a:cubicBezTo>
                    <a:pt x="895885" y="95292"/>
                    <a:pt x="875511" y="96833"/>
                    <a:pt x="849755" y="99141"/>
                  </a:cubicBezTo>
                  <a:cubicBezTo>
                    <a:pt x="856290" y="79515"/>
                    <a:pt x="766337" y="98372"/>
                    <a:pt x="755189" y="91445"/>
                  </a:cubicBezTo>
                  <a:cubicBezTo>
                    <a:pt x="757880" y="91059"/>
                    <a:pt x="759802" y="89905"/>
                    <a:pt x="760955" y="87596"/>
                  </a:cubicBezTo>
                  <a:cubicBezTo>
                    <a:pt x="727512" y="76435"/>
                    <a:pt x="694452" y="86442"/>
                    <a:pt x="660623" y="85672"/>
                  </a:cubicBezTo>
                  <a:cubicBezTo>
                    <a:pt x="622181" y="84902"/>
                    <a:pt x="581049" y="79515"/>
                    <a:pt x="541454" y="85672"/>
                  </a:cubicBezTo>
                  <a:cubicBezTo>
                    <a:pt x="541454" y="54114"/>
                    <a:pt x="868207" y="65275"/>
                    <a:pt x="898576" y="66814"/>
                  </a:cubicBezTo>
                  <a:cubicBezTo>
                    <a:pt x="945858" y="69124"/>
                    <a:pt x="993526" y="65275"/>
                    <a:pt x="1040425" y="60656"/>
                  </a:cubicBezTo>
                  <a:cubicBezTo>
                    <a:pt x="1060799" y="58733"/>
                    <a:pt x="1079250" y="55653"/>
                    <a:pt x="1099240" y="49881"/>
                  </a:cubicBezTo>
                  <a:cubicBezTo>
                    <a:pt x="1109619" y="47187"/>
                    <a:pt x="1142294" y="42569"/>
                    <a:pt x="1131147" y="31793"/>
                  </a:cubicBezTo>
                  <a:cubicBezTo>
                    <a:pt x="1146907" y="32178"/>
                    <a:pt x="1161899" y="27945"/>
                    <a:pt x="1177276" y="24097"/>
                  </a:cubicBezTo>
                  <a:cubicBezTo>
                    <a:pt x="1177661" y="21403"/>
                    <a:pt x="1176507" y="19478"/>
                    <a:pt x="1173432" y="18324"/>
                  </a:cubicBezTo>
                  <a:cubicBezTo>
                    <a:pt x="1214180" y="18324"/>
                    <a:pt x="1247240" y="6009"/>
                    <a:pt x="1287603" y="8318"/>
                  </a:cubicBezTo>
                  <a:cubicBezTo>
                    <a:pt x="1307208" y="9472"/>
                    <a:pt x="1327582" y="9472"/>
                    <a:pt x="1348725" y="10242"/>
                  </a:cubicBezTo>
                  <a:cubicBezTo>
                    <a:pt x="1360257" y="10627"/>
                    <a:pt x="1374480" y="7164"/>
                    <a:pt x="1379862" y="6778"/>
                  </a:cubicBezTo>
                  <a:cubicBezTo>
                    <a:pt x="1394086" y="5239"/>
                    <a:pt x="1407156" y="10242"/>
                    <a:pt x="1421379" y="7548"/>
                  </a:cubicBezTo>
                  <a:cubicBezTo>
                    <a:pt x="1430990" y="5624"/>
                    <a:pt x="1437141" y="1006"/>
                    <a:pt x="1442522" y="236"/>
                  </a:cubicBezTo>
                  <a:close/>
                </a:path>
              </a:pathLst>
            </a:custGeom>
            <a:solidFill>
              <a:srgbClr val="E37E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sp>
          <p:nvSpPr>
            <p:cNvPr id="172" name="Google Shape;172;p21"/>
            <p:cNvSpPr/>
            <p:nvPr/>
          </p:nvSpPr>
          <p:spPr>
            <a:xfrm rot="-890396">
              <a:off x="4911061" y="3829684"/>
              <a:ext cx="669237" cy="297049"/>
            </a:xfrm>
            <a:custGeom>
              <a:rect b="b" l="l" r="r" t="t"/>
              <a:pathLst>
                <a:path extrusionOk="0" h="1368366" w="2211673">
                  <a:moveTo>
                    <a:pt x="190869" y="1360669"/>
                  </a:moveTo>
                  <a:cubicBezTo>
                    <a:pt x="196635" y="1362593"/>
                    <a:pt x="196251" y="1362593"/>
                    <a:pt x="198557" y="1368366"/>
                  </a:cubicBezTo>
                  <a:cubicBezTo>
                    <a:pt x="195866" y="1365672"/>
                    <a:pt x="193559" y="1363363"/>
                    <a:pt x="190869" y="1360669"/>
                  </a:cubicBezTo>
                  <a:close/>
                  <a:moveTo>
                    <a:pt x="163959" y="1333729"/>
                  </a:moveTo>
                  <a:cubicBezTo>
                    <a:pt x="170109" y="1336423"/>
                    <a:pt x="174722" y="1341041"/>
                    <a:pt x="177414" y="1347198"/>
                  </a:cubicBezTo>
                  <a:cubicBezTo>
                    <a:pt x="172031" y="1347198"/>
                    <a:pt x="165881" y="1339887"/>
                    <a:pt x="163959" y="1333729"/>
                  </a:cubicBezTo>
                  <a:close/>
                  <a:moveTo>
                    <a:pt x="146661" y="1314487"/>
                  </a:moveTo>
                  <a:cubicBezTo>
                    <a:pt x="151273" y="1317181"/>
                    <a:pt x="154349" y="1321030"/>
                    <a:pt x="156271" y="1326033"/>
                  </a:cubicBezTo>
                  <a:cubicBezTo>
                    <a:pt x="152043" y="1326033"/>
                    <a:pt x="147814" y="1317566"/>
                    <a:pt x="146661" y="1314487"/>
                  </a:cubicBezTo>
                  <a:close/>
                  <a:moveTo>
                    <a:pt x="100147" y="1256760"/>
                  </a:moveTo>
                  <a:cubicBezTo>
                    <a:pt x="110142" y="1263302"/>
                    <a:pt x="119367" y="1276002"/>
                    <a:pt x="123212" y="1287547"/>
                  </a:cubicBezTo>
                  <a:cubicBezTo>
                    <a:pt x="116292" y="1287547"/>
                    <a:pt x="102069" y="1263302"/>
                    <a:pt x="100147" y="1256760"/>
                  </a:cubicBezTo>
                  <a:close/>
                  <a:moveTo>
                    <a:pt x="77082" y="1221739"/>
                  </a:moveTo>
                  <a:cubicBezTo>
                    <a:pt x="83617" y="1227512"/>
                    <a:pt x="88230" y="1234824"/>
                    <a:pt x="90537" y="1242906"/>
                  </a:cubicBezTo>
                  <a:cubicBezTo>
                    <a:pt x="85539" y="1242906"/>
                    <a:pt x="78235" y="1226358"/>
                    <a:pt x="77082" y="1221739"/>
                  </a:cubicBezTo>
                  <a:close/>
                  <a:moveTo>
                    <a:pt x="65549" y="1202496"/>
                  </a:moveTo>
                  <a:cubicBezTo>
                    <a:pt x="71315" y="1207884"/>
                    <a:pt x="75159" y="1214426"/>
                    <a:pt x="77081" y="1221739"/>
                  </a:cubicBezTo>
                  <a:cubicBezTo>
                    <a:pt x="72468" y="1221739"/>
                    <a:pt x="66702" y="1206729"/>
                    <a:pt x="65549" y="1202496"/>
                  </a:cubicBezTo>
                  <a:close/>
                  <a:moveTo>
                    <a:pt x="17012" y="1085820"/>
                  </a:moveTo>
                  <a:lnTo>
                    <a:pt x="39889" y="1142316"/>
                  </a:lnTo>
                  <a:cubicBezTo>
                    <a:pt x="49019" y="1160644"/>
                    <a:pt x="58246" y="1178828"/>
                    <a:pt x="63628" y="1198647"/>
                  </a:cubicBezTo>
                  <a:cubicBezTo>
                    <a:pt x="49212" y="1198647"/>
                    <a:pt x="35445" y="1161630"/>
                    <a:pt x="24759" y="1119905"/>
                  </a:cubicBezTo>
                  <a:close/>
                  <a:moveTo>
                    <a:pt x="15191" y="1077806"/>
                  </a:moveTo>
                  <a:lnTo>
                    <a:pt x="17012" y="1085820"/>
                  </a:lnTo>
                  <a:lnTo>
                    <a:pt x="16728" y="1085119"/>
                  </a:lnTo>
                  <a:cubicBezTo>
                    <a:pt x="16344" y="1082809"/>
                    <a:pt x="15575" y="1080500"/>
                    <a:pt x="15191" y="1077806"/>
                  </a:cubicBezTo>
                  <a:close/>
                  <a:moveTo>
                    <a:pt x="73237" y="963507"/>
                  </a:moveTo>
                  <a:cubicBezTo>
                    <a:pt x="74775" y="966201"/>
                    <a:pt x="75159" y="973128"/>
                    <a:pt x="71315" y="973128"/>
                  </a:cubicBezTo>
                  <a:cubicBezTo>
                    <a:pt x="71315" y="969665"/>
                    <a:pt x="72084" y="966586"/>
                    <a:pt x="73237" y="963507"/>
                  </a:cubicBezTo>
                  <a:close/>
                  <a:moveTo>
                    <a:pt x="84769" y="923097"/>
                  </a:moveTo>
                  <a:cubicBezTo>
                    <a:pt x="86307" y="926176"/>
                    <a:pt x="87076" y="929255"/>
                    <a:pt x="86692" y="932718"/>
                  </a:cubicBezTo>
                  <a:cubicBezTo>
                    <a:pt x="79387" y="932718"/>
                    <a:pt x="83232" y="927330"/>
                    <a:pt x="84769" y="923097"/>
                  </a:cubicBezTo>
                  <a:close/>
                  <a:moveTo>
                    <a:pt x="94379" y="897698"/>
                  </a:moveTo>
                  <a:cubicBezTo>
                    <a:pt x="97454" y="902701"/>
                    <a:pt x="92842" y="920788"/>
                    <a:pt x="86692" y="920788"/>
                  </a:cubicBezTo>
                  <a:cubicBezTo>
                    <a:pt x="86692" y="913477"/>
                    <a:pt x="92458" y="905010"/>
                    <a:pt x="94379" y="897698"/>
                  </a:cubicBezTo>
                  <a:close/>
                  <a:moveTo>
                    <a:pt x="105913" y="872683"/>
                  </a:moveTo>
                  <a:cubicBezTo>
                    <a:pt x="108604" y="878841"/>
                    <a:pt x="102453" y="888077"/>
                    <a:pt x="98225" y="891926"/>
                  </a:cubicBezTo>
                  <a:cubicBezTo>
                    <a:pt x="98225" y="884229"/>
                    <a:pt x="102453" y="879610"/>
                    <a:pt x="105913" y="872683"/>
                  </a:cubicBezTo>
                  <a:close/>
                  <a:moveTo>
                    <a:pt x="115522" y="851516"/>
                  </a:moveTo>
                  <a:cubicBezTo>
                    <a:pt x="116675" y="854595"/>
                    <a:pt x="115522" y="863062"/>
                    <a:pt x="111678" y="863062"/>
                  </a:cubicBezTo>
                  <a:cubicBezTo>
                    <a:pt x="110910" y="858443"/>
                    <a:pt x="112063" y="854595"/>
                    <a:pt x="115522" y="851516"/>
                  </a:cubicBezTo>
                  <a:close/>
                  <a:moveTo>
                    <a:pt x="129362" y="822653"/>
                  </a:moveTo>
                  <a:cubicBezTo>
                    <a:pt x="131668" y="828041"/>
                    <a:pt x="128593" y="834199"/>
                    <a:pt x="123596" y="834199"/>
                  </a:cubicBezTo>
                  <a:cubicBezTo>
                    <a:pt x="123212" y="829580"/>
                    <a:pt x="125133" y="825732"/>
                    <a:pt x="129362" y="822653"/>
                  </a:cubicBezTo>
                  <a:close/>
                  <a:moveTo>
                    <a:pt x="132822" y="813032"/>
                  </a:moveTo>
                  <a:cubicBezTo>
                    <a:pt x="134360" y="815726"/>
                    <a:pt x="134744" y="820729"/>
                    <a:pt x="130900" y="820729"/>
                  </a:cubicBezTo>
                  <a:cubicBezTo>
                    <a:pt x="130900" y="816496"/>
                    <a:pt x="131284" y="816496"/>
                    <a:pt x="132822" y="813032"/>
                  </a:cubicBezTo>
                  <a:close/>
                  <a:moveTo>
                    <a:pt x="1624350" y="791865"/>
                  </a:moveTo>
                  <a:cubicBezTo>
                    <a:pt x="1625119" y="796098"/>
                    <a:pt x="1622428" y="793789"/>
                    <a:pt x="1626272" y="795714"/>
                  </a:cubicBezTo>
                  <a:cubicBezTo>
                    <a:pt x="1625119" y="792250"/>
                    <a:pt x="1625888" y="793789"/>
                    <a:pt x="1624350" y="791865"/>
                  </a:cubicBezTo>
                  <a:close/>
                  <a:moveTo>
                    <a:pt x="1647415" y="784168"/>
                  </a:moveTo>
                  <a:cubicBezTo>
                    <a:pt x="1643955" y="791095"/>
                    <a:pt x="1634345" y="788787"/>
                    <a:pt x="1628195" y="793789"/>
                  </a:cubicBezTo>
                  <a:cubicBezTo>
                    <a:pt x="1633960" y="793789"/>
                    <a:pt x="1657025" y="791481"/>
                    <a:pt x="1657025" y="784168"/>
                  </a:cubicBezTo>
                  <a:cubicBezTo>
                    <a:pt x="1653950" y="785323"/>
                    <a:pt x="1650490" y="785323"/>
                    <a:pt x="1647415" y="784168"/>
                  </a:cubicBezTo>
                  <a:close/>
                  <a:moveTo>
                    <a:pt x="150504" y="778396"/>
                  </a:moveTo>
                  <a:cubicBezTo>
                    <a:pt x="159730" y="779935"/>
                    <a:pt x="157424" y="781090"/>
                    <a:pt x="148582" y="791865"/>
                  </a:cubicBezTo>
                  <a:cubicBezTo>
                    <a:pt x="149351" y="787247"/>
                    <a:pt x="149735" y="783014"/>
                    <a:pt x="150504" y="778396"/>
                  </a:cubicBezTo>
                  <a:close/>
                  <a:moveTo>
                    <a:pt x="54016" y="756844"/>
                  </a:moveTo>
                  <a:cubicBezTo>
                    <a:pt x="60167" y="769929"/>
                    <a:pt x="27491" y="823038"/>
                    <a:pt x="23648" y="837662"/>
                  </a:cubicBezTo>
                  <a:cubicBezTo>
                    <a:pt x="12884" y="879225"/>
                    <a:pt x="5964" y="921558"/>
                    <a:pt x="5964" y="964276"/>
                  </a:cubicBezTo>
                  <a:cubicBezTo>
                    <a:pt x="5964" y="999298"/>
                    <a:pt x="7118" y="1034318"/>
                    <a:pt x="13653" y="1068954"/>
                  </a:cubicBezTo>
                  <a:cubicBezTo>
                    <a:pt x="7886" y="1040090"/>
                    <a:pt x="4042" y="1015461"/>
                    <a:pt x="3273" y="1007379"/>
                  </a:cubicBezTo>
                  <a:cubicBezTo>
                    <a:pt x="-1339" y="967355"/>
                    <a:pt x="-1724" y="926561"/>
                    <a:pt x="6349" y="886922"/>
                  </a:cubicBezTo>
                  <a:cubicBezTo>
                    <a:pt x="15959" y="839586"/>
                    <a:pt x="39793" y="801486"/>
                    <a:pt x="54016" y="756844"/>
                  </a:cubicBezTo>
                  <a:close/>
                  <a:moveTo>
                    <a:pt x="1813098" y="752996"/>
                  </a:moveTo>
                  <a:cubicBezTo>
                    <a:pt x="1810023" y="755305"/>
                    <a:pt x="1807716" y="757614"/>
                    <a:pt x="1805410" y="760692"/>
                  </a:cubicBezTo>
                  <a:cubicBezTo>
                    <a:pt x="1809254" y="759538"/>
                    <a:pt x="1822709" y="757998"/>
                    <a:pt x="1822709" y="752996"/>
                  </a:cubicBezTo>
                  <a:close/>
                  <a:moveTo>
                    <a:pt x="65549" y="737602"/>
                  </a:moveTo>
                  <a:cubicBezTo>
                    <a:pt x="66702" y="741451"/>
                    <a:pt x="60936" y="756845"/>
                    <a:pt x="55938" y="756845"/>
                  </a:cubicBezTo>
                  <a:cubicBezTo>
                    <a:pt x="55169" y="749532"/>
                    <a:pt x="58629" y="742990"/>
                    <a:pt x="65549" y="737602"/>
                  </a:cubicBezTo>
                  <a:close/>
                  <a:moveTo>
                    <a:pt x="183180" y="726056"/>
                  </a:moveTo>
                  <a:cubicBezTo>
                    <a:pt x="187024" y="731444"/>
                    <a:pt x="161653" y="771467"/>
                    <a:pt x="156271" y="776086"/>
                  </a:cubicBezTo>
                  <a:cubicBezTo>
                    <a:pt x="156271" y="760307"/>
                    <a:pt x="175491" y="741065"/>
                    <a:pt x="183180" y="726056"/>
                  </a:cubicBezTo>
                  <a:close/>
                  <a:moveTo>
                    <a:pt x="1869223" y="716435"/>
                  </a:moveTo>
                  <a:cubicBezTo>
                    <a:pt x="1869223" y="720669"/>
                    <a:pt x="1831934" y="736063"/>
                    <a:pt x="1826937" y="747223"/>
                  </a:cubicBezTo>
                  <a:cubicBezTo>
                    <a:pt x="1836163" y="747223"/>
                    <a:pt x="1847311" y="736832"/>
                    <a:pt x="1851924" y="733753"/>
                  </a:cubicBezTo>
                  <a:cubicBezTo>
                    <a:pt x="1860381" y="728366"/>
                    <a:pt x="1872298" y="726826"/>
                    <a:pt x="1878833" y="720284"/>
                  </a:cubicBezTo>
                  <a:cubicBezTo>
                    <a:pt x="1876142" y="717975"/>
                    <a:pt x="1872683" y="717590"/>
                    <a:pt x="1869223" y="716435"/>
                  </a:cubicBezTo>
                  <a:close/>
                  <a:moveTo>
                    <a:pt x="194713" y="706814"/>
                  </a:moveTo>
                  <a:cubicBezTo>
                    <a:pt x="196251" y="709508"/>
                    <a:pt x="196635" y="714511"/>
                    <a:pt x="192791" y="714511"/>
                  </a:cubicBezTo>
                  <a:cubicBezTo>
                    <a:pt x="192791" y="710278"/>
                    <a:pt x="193175" y="710278"/>
                    <a:pt x="194713" y="706814"/>
                  </a:cubicBezTo>
                  <a:close/>
                  <a:moveTo>
                    <a:pt x="227387" y="656784"/>
                  </a:moveTo>
                  <a:cubicBezTo>
                    <a:pt x="236613" y="661787"/>
                    <a:pt x="225081" y="666790"/>
                    <a:pt x="219699" y="672178"/>
                  </a:cubicBezTo>
                  <a:cubicBezTo>
                    <a:pt x="219699" y="666020"/>
                    <a:pt x="225465" y="662942"/>
                    <a:pt x="227387" y="656784"/>
                  </a:cubicBezTo>
                  <a:close/>
                  <a:moveTo>
                    <a:pt x="127057" y="654090"/>
                  </a:moveTo>
                  <a:cubicBezTo>
                    <a:pt x="113986" y="673333"/>
                    <a:pt x="71700" y="737602"/>
                    <a:pt x="67472" y="737602"/>
                  </a:cubicBezTo>
                  <a:cubicBezTo>
                    <a:pt x="67472" y="711048"/>
                    <a:pt x="108604" y="677566"/>
                    <a:pt x="127057" y="654090"/>
                  </a:cubicBezTo>
                  <a:close/>
                  <a:moveTo>
                    <a:pt x="134744" y="643315"/>
                  </a:moveTo>
                  <a:cubicBezTo>
                    <a:pt x="142047" y="643315"/>
                    <a:pt x="137434" y="649087"/>
                    <a:pt x="132822" y="649087"/>
                  </a:cubicBezTo>
                  <a:cubicBezTo>
                    <a:pt x="132822" y="646779"/>
                    <a:pt x="133975" y="645624"/>
                    <a:pt x="134744" y="643315"/>
                  </a:cubicBezTo>
                  <a:close/>
                  <a:moveTo>
                    <a:pt x="152427" y="625996"/>
                  </a:moveTo>
                  <a:cubicBezTo>
                    <a:pt x="156271" y="630614"/>
                    <a:pt x="142047" y="640236"/>
                    <a:pt x="138972" y="643314"/>
                  </a:cubicBezTo>
                  <a:cubicBezTo>
                    <a:pt x="142432" y="636772"/>
                    <a:pt x="147045" y="630999"/>
                    <a:pt x="152427" y="625996"/>
                  </a:cubicBezTo>
                  <a:close/>
                  <a:moveTo>
                    <a:pt x="273517" y="597133"/>
                  </a:moveTo>
                  <a:cubicBezTo>
                    <a:pt x="275824" y="597133"/>
                    <a:pt x="277746" y="597903"/>
                    <a:pt x="279284" y="599057"/>
                  </a:cubicBezTo>
                  <a:cubicBezTo>
                    <a:pt x="258141" y="613296"/>
                    <a:pt x="252374" y="641775"/>
                    <a:pt x="231232" y="656784"/>
                  </a:cubicBezTo>
                  <a:cubicBezTo>
                    <a:pt x="231232" y="642545"/>
                    <a:pt x="266598" y="610988"/>
                    <a:pt x="273517" y="597133"/>
                  </a:cubicBezTo>
                  <a:close/>
                  <a:moveTo>
                    <a:pt x="179336" y="596748"/>
                  </a:moveTo>
                  <a:cubicBezTo>
                    <a:pt x="183179" y="602136"/>
                    <a:pt x="167034" y="612912"/>
                    <a:pt x="163959" y="615991"/>
                  </a:cubicBezTo>
                  <a:cubicBezTo>
                    <a:pt x="163959" y="608678"/>
                    <a:pt x="174722" y="601366"/>
                    <a:pt x="179336" y="596748"/>
                  </a:cubicBezTo>
                  <a:close/>
                  <a:moveTo>
                    <a:pt x="279283" y="589051"/>
                  </a:moveTo>
                  <a:cubicBezTo>
                    <a:pt x="281974" y="589436"/>
                    <a:pt x="283128" y="590590"/>
                    <a:pt x="283128" y="592899"/>
                  </a:cubicBezTo>
                  <a:cubicBezTo>
                    <a:pt x="280052" y="592899"/>
                    <a:pt x="281590" y="594054"/>
                    <a:pt x="279283" y="594823"/>
                  </a:cubicBezTo>
                  <a:cubicBezTo>
                    <a:pt x="278515" y="592899"/>
                    <a:pt x="278515" y="590975"/>
                    <a:pt x="279283" y="589051"/>
                  </a:cubicBezTo>
                  <a:close/>
                  <a:moveTo>
                    <a:pt x="188946" y="585203"/>
                  </a:moveTo>
                  <a:cubicBezTo>
                    <a:pt x="197787" y="585203"/>
                    <a:pt x="185870" y="593669"/>
                    <a:pt x="183180" y="594824"/>
                  </a:cubicBezTo>
                  <a:cubicBezTo>
                    <a:pt x="184333" y="591361"/>
                    <a:pt x="186255" y="587897"/>
                    <a:pt x="188946" y="585203"/>
                  </a:cubicBezTo>
                  <a:close/>
                  <a:moveTo>
                    <a:pt x="286971" y="583278"/>
                  </a:moveTo>
                  <a:cubicBezTo>
                    <a:pt x="292738" y="588666"/>
                    <a:pt x="284665" y="590590"/>
                    <a:pt x="285050" y="590975"/>
                  </a:cubicBezTo>
                  <a:cubicBezTo>
                    <a:pt x="281206" y="587896"/>
                    <a:pt x="285818" y="586742"/>
                    <a:pt x="286971" y="583278"/>
                  </a:cubicBezTo>
                  <a:close/>
                  <a:moveTo>
                    <a:pt x="312343" y="560188"/>
                  </a:moveTo>
                  <a:cubicBezTo>
                    <a:pt x="320801" y="560188"/>
                    <a:pt x="297736" y="579816"/>
                    <a:pt x="293123" y="581355"/>
                  </a:cubicBezTo>
                  <a:cubicBezTo>
                    <a:pt x="293123" y="573273"/>
                    <a:pt x="307346" y="565576"/>
                    <a:pt x="312343" y="560188"/>
                  </a:cubicBezTo>
                  <a:close/>
                  <a:moveTo>
                    <a:pt x="321954" y="550566"/>
                  </a:moveTo>
                  <a:cubicBezTo>
                    <a:pt x="329642" y="550566"/>
                    <a:pt x="320416" y="555954"/>
                    <a:pt x="316188" y="560187"/>
                  </a:cubicBezTo>
                  <a:cubicBezTo>
                    <a:pt x="316188" y="551721"/>
                    <a:pt x="317341" y="555954"/>
                    <a:pt x="321954" y="550566"/>
                  </a:cubicBezTo>
                  <a:close/>
                  <a:moveTo>
                    <a:pt x="1930728" y="546718"/>
                  </a:moveTo>
                  <a:cubicBezTo>
                    <a:pt x="1931113" y="547103"/>
                    <a:pt x="1931113" y="547873"/>
                    <a:pt x="1931113" y="548257"/>
                  </a:cubicBezTo>
                  <a:cubicBezTo>
                    <a:pt x="1929191" y="550566"/>
                    <a:pt x="1927269" y="553260"/>
                    <a:pt x="1925347" y="555184"/>
                  </a:cubicBezTo>
                  <a:cubicBezTo>
                    <a:pt x="1924962" y="552490"/>
                    <a:pt x="1930345" y="547488"/>
                    <a:pt x="1930728" y="546718"/>
                  </a:cubicBezTo>
                  <a:close/>
                  <a:moveTo>
                    <a:pt x="362317" y="523627"/>
                  </a:moveTo>
                  <a:cubicBezTo>
                    <a:pt x="369620" y="523627"/>
                    <a:pt x="362317" y="527091"/>
                    <a:pt x="358473" y="529399"/>
                  </a:cubicBezTo>
                  <a:cubicBezTo>
                    <a:pt x="358473" y="524012"/>
                    <a:pt x="358857" y="526321"/>
                    <a:pt x="362317" y="523627"/>
                  </a:cubicBezTo>
                  <a:close/>
                  <a:moveTo>
                    <a:pt x="260063" y="515930"/>
                  </a:moveTo>
                  <a:cubicBezTo>
                    <a:pt x="269674" y="515930"/>
                    <a:pt x="244687" y="534787"/>
                    <a:pt x="241611" y="537481"/>
                  </a:cubicBezTo>
                  <a:cubicBezTo>
                    <a:pt x="225081" y="552875"/>
                    <a:pt x="208936" y="569039"/>
                    <a:pt x="192791" y="585202"/>
                  </a:cubicBezTo>
                  <a:cubicBezTo>
                    <a:pt x="192791" y="563651"/>
                    <a:pt x="248531" y="533633"/>
                    <a:pt x="260063" y="515930"/>
                  </a:cubicBezTo>
                  <a:close/>
                  <a:moveTo>
                    <a:pt x="1949949" y="514006"/>
                  </a:moveTo>
                  <a:cubicBezTo>
                    <a:pt x="1951103" y="515161"/>
                    <a:pt x="1951487" y="516315"/>
                    <a:pt x="1951487" y="517084"/>
                  </a:cubicBezTo>
                  <a:cubicBezTo>
                    <a:pt x="1951103" y="517470"/>
                    <a:pt x="1951103" y="517470"/>
                    <a:pt x="1951103" y="517854"/>
                  </a:cubicBezTo>
                  <a:cubicBezTo>
                    <a:pt x="1950718" y="518239"/>
                    <a:pt x="1949949" y="517084"/>
                    <a:pt x="1949949" y="514006"/>
                  </a:cubicBezTo>
                  <a:close/>
                  <a:moveTo>
                    <a:pt x="281206" y="496688"/>
                  </a:moveTo>
                  <a:cubicBezTo>
                    <a:pt x="291969" y="496688"/>
                    <a:pt x="271595" y="511312"/>
                    <a:pt x="267751" y="512082"/>
                  </a:cubicBezTo>
                  <a:cubicBezTo>
                    <a:pt x="272364" y="507079"/>
                    <a:pt x="276593" y="501691"/>
                    <a:pt x="281206" y="496688"/>
                  </a:cubicBezTo>
                  <a:close/>
                  <a:moveTo>
                    <a:pt x="1718916" y="479369"/>
                  </a:moveTo>
                  <a:cubicBezTo>
                    <a:pt x="1723144" y="483602"/>
                    <a:pt x="1725836" y="488605"/>
                    <a:pt x="1726604" y="494763"/>
                  </a:cubicBezTo>
                  <a:cubicBezTo>
                    <a:pt x="1723914" y="494763"/>
                    <a:pt x="1719301" y="482833"/>
                    <a:pt x="1718916" y="479369"/>
                  </a:cubicBezTo>
                  <a:close/>
                  <a:moveTo>
                    <a:pt x="320031" y="462051"/>
                  </a:moveTo>
                  <a:cubicBezTo>
                    <a:pt x="325413" y="468978"/>
                    <a:pt x="293891" y="490914"/>
                    <a:pt x="289278" y="492838"/>
                  </a:cubicBezTo>
                  <a:cubicBezTo>
                    <a:pt x="289278" y="487836"/>
                    <a:pt x="315418" y="466669"/>
                    <a:pt x="320031" y="462051"/>
                  </a:cubicBezTo>
                  <a:close/>
                  <a:moveTo>
                    <a:pt x="497246" y="460128"/>
                  </a:moveTo>
                  <a:cubicBezTo>
                    <a:pt x="499552" y="460128"/>
                    <a:pt x="501474" y="460898"/>
                    <a:pt x="503012" y="462052"/>
                  </a:cubicBezTo>
                  <a:cubicBezTo>
                    <a:pt x="498399" y="462052"/>
                    <a:pt x="495708" y="464361"/>
                    <a:pt x="491480" y="462052"/>
                  </a:cubicBezTo>
                  <a:cubicBezTo>
                    <a:pt x="493402" y="462052"/>
                    <a:pt x="495324" y="461283"/>
                    <a:pt x="497246" y="460128"/>
                  </a:cubicBezTo>
                  <a:close/>
                  <a:moveTo>
                    <a:pt x="1992235" y="458203"/>
                  </a:moveTo>
                  <a:cubicBezTo>
                    <a:pt x="1991467" y="460128"/>
                    <a:pt x="1991082" y="462051"/>
                    <a:pt x="1990313" y="463976"/>
                  </a:cubicBezTo>
                  <a:cubicBezTo>
                    <a:pt x="1993389" y="463976"/>
                    <a:pt x="1993773" y="458973"/>
                    <a:pt x="1992235" y="458203"/>
                  </a:cubicBezTo>
                  <a:close/>
                  <a:moveTo>
                    <a:pt x="327720" y="453970"/>
                  </a:moveTo>
                  <a:cubicBezTo>
                    <a:pt x="329257" y="456279"/>
                    <a:pt x="326566" y="462436"/>
                    <a:pt x="323876" y="459742"/>
                  </a:cubicBezTo>
                  <a:cubicBezTo>
                    <a:pt x="325029" y="457818"/>
                    <a:pt x="326566" y="455894"/>
                    <a:pt x="327720" y="453970"/>
                  </a:cubicBezTo>
                  <a:close/>
                  <a:moveTo>
                    <a:pt x="516468" y="452046"/>
                  </a:moveTo>
                  <a:cubicBezTo>
                    <a:pt x="519158" y="451661"/>
                    <a:pt x="521850" y="452431"/>
                    <a:pt x="524156" y="453971"/>
                  </a:cubicBezTo>
                  <a:cubicBezTo>
                    <a:pt x="517621" y="457434"/>
                    <a:pt x="510317" y="458589"/>
                    <a:pt x="503013" y="457819"/>
                  </a:cubicBezTo>
                  <a:cubicBezTo>
                    <a:pt x="508010" y="458589"/>
                    <a:pt x="512623" y="456665"/>
                    <a:pt x="516468" y="452046"/>
                  </a:cubicBezTo>
                  <a:close/>
                  <a:moveTo>
                    <a:pt x="531844" y="446273"/>
                  </a:moveTo>
                  <a:cubicBezTo>
                    <a:pt x="534534" y="445888"/>
                    <a:pt x="537226" y="446658"/>
                    <a:pt x="539532" y="448198"/>
                  </a:cubicBezTo>
                  <a:cubicBezTo>
                    <a:pt x="534919" y="450506"/>
                    <a:pt x="530306" y="451276"/>
                    <a:pt x="525309" y="450506"/>
                  </a:cubicBezTo>
                  <a:cubicBezTo>
                    <a:pt x="528384" y="450891"/>
                    <a:pt x="530306" y="449351"/>
                    <a:pt x="531844" y="446273"/>
                  </a:cubicBezTo>
                  <a:close/>
                  <a:moveTo>
                    <a:pt x="1850002" y="432803"/>
                  </a:moveTo>
                  <a:cubicBezTo>
                    <a:pt x="1848849" y="441270"/>
                    <a:pt x="1850771" y="445118"/>
                    <a:pt x="1855768" y="444349"/>
                  </a:cubicBezTo>
                  <a:cubicBezTo>
                    <a:pt x="1858074" y="435497"/>
                    <a:pt x="1856153" y="431649"/>
                    <a:pt x="1850002" y="432803"/>
                  </a:cubicBezTo>
                  <a:close/>
                  <a:moveTo>
                    <a:pt x="354629" y="432803"/>
                  </a:moveTo>
                  <a:cubicBezTo>
                    <a:pt x="363855" y="432803"/>
                    <a:pt x="353092" y="437806"/>
                    <a:pt x="350785" y="438575"/>
                  </a:cubicBezTo>
                  <a:cubicBezTo>
                    <a:pt x="351938" y="436651"/>
                    <a:pt x="353475" y="434727"/>
                    <a:pt x="354629" y="432803"/>
                  </a:cubicBezTo>
                  <a:close/>
                  <a:moveTo>
                    <a:pt x="1935342" y="396243"/>
                  </a:moveTo>
                  <a:cubicBezTo>
                    <a:pt x="1944952" y="400861"/>
                    <a:pt x="1953793" y="409327"/>
                    <a:pt x="1963404" y="412407"/>
                  </a:cubicBezTo>
                  <a:cubicBezTo>
                    <a:pt x="1955331" y="400861"/>
                    <a:pt x="1945337" y="398552"/>
                    <a:pt x="1935342" y="396243"/>
                  </a:cubicBezTo>
                  <a:close/>
                  <a:moveTo>
                    <a:pt x="1738137" y="396243"/>
                  </a:moveTo>
                  <a:cubicBezTo>
                    <a:pt x="1735447" y="401246"/>
                    <a:pt x="1733140" y="406634"/>
                    <a:pt x="1730449" y="411637"/>
                  </a:cubicBezTo>
                  <a:cubicBezTo>
                    <a:pt x="1736215" y="411637"/>
                    <a:pt x="1741597" y="402400"/>
                    <a:pt x="1738137" y="396243"/>
                  </a:cubicBezTo>
                  <a:close/>
                  <a:moveTo>
                    <a:pt x="1765047" y="378925"/>
                  </a:moveTo>
                  <a:cubicBezTo>
                    <a:pt x="1765047" y="383928"/>
                    <a:pt x="1768122" y="384698"/>
                    <a:pt x="1772735" y="386622"/>
                  </a:cubicBezTo>
                  <a:cubicBezTo>
                    <a:pt x="1772735" y="380079"/>
                    <a:pt x="1771582" y="378925"/>
                    <a:pt x="1765047" y="378925"/>
                  </a:cubicBezTo>
                  <a:close/>
                  <a:moveTo>
                    <a:pt x="1894210" y="367764"/>
                  </a:moveTo>
                  <a:cubicBezTo>
                    <a:pt x="1874220" y="387006"/>
                    <a:pt x="1856537" y="400477"/>
                    <a:pt x="1855768" y="431264"/>
                  </a:cubicBezTo>
                  <a:cubicBezTo>
                    <a:pt x="1859228" y="431264"/>
                    <a:pt x="1881139" y="415101"/>
                    <a:pt x="1887674" y="413176"/>
                  </a:cubicBezTo>
                  <a:cubicBezTo>
                    <a:pt x="1903820" y="408173"/>
                    <a:pt x="1921888" y="408558"/>
                    <a:pt x="1938417" y="407788"/>
                  </a:cubicBezTo>
                  <a:cubicBezTo>
                    <a:pt x="1938417" y="403555"/>
                    <a:pt x="1925347" y="395858"/>
                    <a:pt x="1923041" y="392779"/>
                  </a:cubicBezTo>
                  <a:cubicBezTo>
                    <a:pt x="1923041" y="392779"/>
                    <a:pt x="1923425" y="392779"/>
                    <a:pt x="1923425" y="392779"/>
                  </a:cubicBezTo>
                  <a:cubicBezTo>
                    <a:pt x="1922272" y="392394"/>
                    <a:pt x="1920734" y="391625"/>
                    <a:pt x="1919196" y="390855"/>
                  </a:cubicBezTo>
                  <a:cubicBezTo>
                    <a:pt x="1909201" y="385467"/>
                    <a:pt x="1904589" y="371228"/>
                    <a:pt x="1894210" y="367764"/>
                  </a:cubicBezTo>
                  <a:close/>
                  <a:moveTo>
                    <a:pt x="1959945" y="363531"/>
                  </a:moveTo>
                  <a:cubicBezTo>
                    <a:pt x="1954178" y="368919"/>
                    <a:pt x="1989929" y="414331"/>
                    <a:pt x="2002230" y="417409"/>
                  </a:cubicBezTo>
                  <a:cubicBezTo>
                    <a:pt x="2007227" y="412791"/>
                    <a:pt x="2004152" y="404710"/>
                    <a:pt x="2004152" y="400091"/>
                  </a:cubicBezTo>
                  <a:cubicBezTo>
                    <a:pt x="2016069" y="406249"/>
                    <a:pt x="2002999" y="368149"/>
                    <a:pt x="2002230" y="365455"/>
                  </a:cubicBezTo>
                  <a:cubicBezTo>
                    <a:pt x="1995695" y="372382"/>
                    <a:pt x="1972245" y="365455"/>
                    <a:pt x="1959945" y="363531"/>
                  </a:cubicBezTo>
                  <a:close/>
                  <a:moveTo>
                    <a:pt x="1708922" y="358913"/>
                  </a:moveTo>
                  <a:cubicBezTo>
                    <a:pt x="1699311" y="386237"/>
                    <a:pt x="1690854" y="420488"/>
                    <a:pt x="1680475" y="427031"/>
                  </a:cubicBezTo>
                  <a:cubicBezTo>
                    <a:pt x="1680475" y="405864"/>
                    <a:pt x="1697389" y="382003"/>
                    <a:pt x="1708922" y="358913"/>
                  </a:cubicBezTo>
                  <a:close/>
                  <a:moveTo>
                    <a:pt x="1574376" y="321198"/>
                  </a:moveTo>
                  <a:cubicBezTo>
                    <a:pt x="1573223" y="322352"/>
                    <a:pt x="1568995" y="322737"/>
                    <a:pt x="1572070" y="324277"/>
                  </a:cubicBezTo>
                  <a:cubicBezTo>
                    <a:pt x="1573992" y="324277"/>
                    <a:pt x="1575145" y="325431"/>
                    <a:pt x="1576298" y="326971"/>
                  </a:cubicBezTo>
                  <a:cubicBezTo>
                    <a:pt x="1578221" y="322352"/>
                    <a:pt x="1577452" y="320428"/>
                    <a:pt x="1574376" y="321198"/>
                  </a:cubicBezTo>
                  <a:close/>
                  <a:moveTo>
                    <a:pt x="1361027" y="314656"/>
                  </a:moveTo>
                  <a:lnTo>
                    <a:pt x="1368661" y="316557"/>
                  </a:lnTo>
                  <a:lnTo>
                    <a:pt x="1368715" y="316580"/>
                  </a:lnTo>
                  <a:cubicBezTo>
                    <a:pt x="1366408" y="315425"/>
                    <a:pt x="1363717" y="315040"/>
                    <a:pt x="1361027" y="314656"/>
                  </a:cubicBezTo>
                  <a:close/>
                  <a:moveTo>
                    <a:pt x="1953793" y="313501"/>
                  </a:moveTo>
                  <a:cubicBezTo>
                    <a:pt x="1959175" y="319658"/>
                    <a:pt x="1963020" y="318119"/>
                    <a:pt x="1974936" y="323122"/>
                  </a:cubicBezTo>
                  <a:cubicBezTo>
                    <a:pt x="1970323" y="316964"/>
                    <a:pt x="1964173" y="313886"/>
                    <a:pt x="1953793" y="313501"/>
                  </a:cubicBezTo>
                  <a:close/>
                  <a:moveTo>
                    <a:pt x="1242626" y="300032"/>
                  </a:moveTo>
                  <a:cubicBezTo>
                    <a:pt x="1242626" y="318889"/>
                    <a:pt x="1260694" y="326971"/>
                    <a:pt x="1273380" y="335437"/>
                  </a:cubicBezTo>
                  <a:cubicBezTo>
                    <a:pt x="1297213" y="351216"/>
                    <a:pt x="1322200" y="371228"/>
                    <a:pt x="1348725" y="382773"/>
                  </a:cubicBezTo>
                  <a:cubicBezTo>
                    <a:pt x="1337962" y="363531"/>
                    <a:pt x="1317972" y="328894"/>
                    <a:pt x="1313743" y="307728"/>
                  </a:cubicBezTo>
                  <a:cubicBezTo>
                    <a:pt x="1290294" y="305034"/>
                    <a:pt x="1266460" y="300416"/>
                    <a:pt x="1242626" y="300032"/>
                  </a:cubicBezTo>
                  <a:close/>
                  <a:moveTo>
                    <a:pt x="1213796" y="297722"/>
                  </a:moveTo>
                  <a:cubicBezTo>
                    <a:pt x="1213796" y="303879"/>
                    <a:pt x="1228019" y="308498"/>
                    <a:pt x="1233016" y="311192"/>
                  </a:cubicBezTo>
                  <a:cubicBezTo>
                    <a:pt x="1233016" y="296183"/>
                    <a:pt x="1227635" y="297722"/>
                    <a:pt x="1213796" y="297722"/>
                  </a:cubicBezTo>
                  <a:close/>
                  <a:moveTo>
                    <a:pt x="1375634" y="291949"/>
                  </a:moveTo>
                  <a:cubicBezTo>
                    <a:pt x="1372943" y="293874"/>
                    <a:pt x="1370637" y="295798"/>
                    <a:pt x="1367946" y="297722"/>
                  </a:cubicBezTo>
                  <a:cubicBezTo>
                    <a:pt x="1372559" y="297722"/>
                    <a:pt x="1381016" y="291949"/>
                    <a:pt x="1375634" y="291949"/>
                  </a:cubicBezTo>
                  <a:close/>
                  <a:moveTo>
                    <a:pt x="1350647" y="291949"/>
                  </a:moveTo>
                  <a:cubicBezTo>
                    <a:pt x="1352953" y="298107"/>
                    <a:pt x="1357951" y="300416"/>
                    <a:pt x="1360257" y="293874"/>
                  </a:cubicBezTo>
                  <a:cubicBezTo>
                    <a:pt x="1357951" y="290795"/>
                    <a:pt x="1354875" y="290025"/>
                    <a:pt x="1350647" y="291949"/>
                  </a:cubicBezTo>
                  <a:close/>
                  <a:moveTo>
                    <a:pt x="1718917" y="290025"/>
                  </a:moveTo>
                  <a:cubicBezTo>
                    <a:pt x="1715842" y="291949"/>
                    <a:pt x="1712382" y="293874"/>
                    <a:pt x="1709307" y="295798"/>
                  </a:cubicBezTo>
                  <a:cubicBezTo>
                    <a:pt x="1711228" y="296568"/>
                    <a:pt x="1711613" y="297722"/>
                    <a:pt x="1711228" y="299646"/>
                  </a:cubicBezTo>
                  <a:cubicBezTo>
                    <a:pt x="1713150" y="299262"/>
                    <a:pt x="1724298" y="290025"/>
                    <a:pt x="1718917" y="290025"/>
                  </a:cubicBezTo>
                  <a:close/>
                  <a:moveTo>
                    <a:pt x="1335270" y="288101"/>
                  </a:moveTo>
                  <a:cubicBezTo>
                    <a:pt x="1334887" y="295798"/>
                    <a:pt x="1348725" y="296183"/>
                    <a:pt x="1348725" y="290025"/>
                  </a:cubicBezTo>
                  <a:cubicBezTo>
                    <a:pt x="1339499" y="290795"/>
                    <a:pt x="1345650" y="291564"/>
                    <a:pt x="1335270" y="288101"/>
                  </a:cubicBezTo>
                  <a:close/>
                  <a:moveTo>
                    <a:pt x="1163822" y="286177"/>
                  </a:moveTo>
                  <a:cubicBezTo>
                    <a:pt x="1163053" y="323507"/>
                    <a:pt x="1160362" y="359683"/>
                    <a:pt x="1164591" y="396628"/>
                  </a:cubicBezTo>
                  <a:cubicBezTo>
                    <a:pt x="1167666" y="421258"/>
                    <a:pt x="1159978" y="464361"/>
                    <a:pt x="1175354" y="484757"/>
                  </a:cubicBezTo>
                  <a:cubicBezTo>
                    <a:pt x="1173048" y="447812"/>
                    <a:pt x="1165744" y="410867"/>
                    <a:pt x="1165744" y="373537"/>
                  </a:cubicBezTo>
                  <a:cubicBezTo>
                    <a:pt x="1165744" y="348137"/>
                    <a:pt x="1178045" y="308882"/>
                    <a:pt x="1163822" y="286177"/>
                  </a:cubicBezTo>
                  <a:close/>
                  <a:moveTo>
                    <a:pt x="1774657" y="284253"/>
                  </a:moveTo>
                  <a:cubicBezTo>
                    <a:pt x="1769659" y="287716"/>
                    <a:pt x="1766584" y="292335"/>
                    <a:pt x="1765047" y="297722"/>
                  </a:cubicBezTo>
                  <a:cubicBezTo>
                    <a:pt x="1770044" y="297722"/>
                    <a:pt x="1776579" y="286177"/>
                    <a:pt x="1774657" y="284253"/>
                  </a:cubicBezTo>
                  <a:close/>
                  <a:moveTo>
                    <a:pt x="1260310" y="284253"/>
                  </a:moveTo>
                  <a:cubicBezTo>
                    <a:pt x="1259156" y="290410"/>
                    <a:pt x="1262232" y="291180"/>
                    <a:pt x="1269920" y="286177"/>
                  </a:cubicBezTo>
                  <a:cubicBezTo>
                    <a:pt x="1266460" y="286177"/>
                    <a:pt x="1263385" y="285792"/>
                    <a:pt x="1260310" y="284253"/>
                  </a:cubicBezTo>
                  <a:close/>
                  <a:moveTo>
                    <a:pt x="1389473" y="265010"/>
                  </a:moveTo>
                  <a:cubicBezTo>
                    <a:pt x="1387551" y="266165"/>
                    <a:pt x="1385629" y="267704"/>
                    <a:pt x="1383707" y="268859"/>
                  </a:cubicBezTo>
                  <a:cubicBezTo>
                    <a:pt x="1388704" y="269628"/>
                    <a:pt x="1394086" y="268859"/>
                    <a:pt x="1399084" y="266934"/>
                  </a:cubicBezTo>
                  <a:cubicBezTo>
                    <a:pt x="1395624" y="266934"/>
                    <a:pt x="1392549" y="266165"/>
                    <a:pt x="1389473" y="265010"/>
                  </a:cubicBezTo>
                  <a:close/>
                  <a:moveTo>
                    <a:pt x="1219562" y="243844"/>
                  </a:moveTo>
                  <a:cubicBezTo>
                    <a:pt x="1223791" y="258852"/>
                    <a:pt x="1269920" y="270398"/>
                    <a:pt x="1269920" y="259238"/>
                  </a:cubicBezTo>
                  <a:cubicBezTo>
                    <a:pt x="1261078" y="257698"/>
                    <a:pt x="1265691" y="257698"/>
                    <a:pt x="1267998" y="247692"/>
                  </a:cubicBezTo>
                  <a:cubicBezTo>
                    <a:pt x="1262232" y="247692"/>
                    <a:pt x="1259925" y="253850"/>
                    <a:pt x="1250700" y="253465"/>
                  </a:cubicBezTo>
                  <a:cubicBezTo>
                    <a:pt x="1241473" y="253080"/>
                    <a:pt x="1229556" y="244998"/>
                    <a:pt x="1219562" y="243844"/>
                  </a:cubicBezTo>
                  <a:close/>
                  <a:moveTo>
                    <a:pt x="1219946" y="232298"/>
                  </a:moveTo>
                  <a:cubicBezTo>
                    <a:pt x="1219946" y="237301"/>
                    <a:pt x="1222638" y="238071"/>
                    <a:pt x="1227635" y="239995"/>
                  </a:cubicBezTo>
                  <a:cubicBezTo>
                    <a:pt x="1228788" y="237301"/>
                    <a:pt x="1230326" y="234992"/>
                    <a:pt x="1231479" y="232298"/>
                  </a:cubicBezTo>
                  <a:cubicBezTo>
                    <a:pt x="1223791" y="232298"/>
                    <a:pt x="1226866" y="239610"/>
                    <a:pt x="1219946" y="232298"/>
                  </a:cubicBezTo>
                  <a:close/>
                  <a:moveTo>
                    <a:pt x="894347" y="228450"/>
                  </a:moveTo>
                  <a:lnTo>
                    <a:pt x="902035" y="228450"/>
                  </a:lnTo>
                  <a:cubicBezTo>
                    <a:pt x="902035" y="234608"/>
                    <a:pt x="807085" y="261547"/>
                    <a:pt x="796705" y="265395"/>
                  </a:cubicBezTo>
                  <a:cubicBezTo>
                    <a:pt x="747500" y="282713"/>
                    <a:pt x="697142" y="297337"/>
                    <a:pt x="647553" y="313501"/>
                  </a:cubicBezTo>
                  <a:cubicBezTo>
                    <a:pt x="603729" y="327740"/>
                    <a:pt x="559522" y="339670"/>
                    <a:pt x="516467" y="355834"/>
                  </a:cubicBezTo>
                  <a:cubicBezTo>
                    <a:pt x="490327" y="365456"/>
                    <a:pt x="463802" y="375076"/>
                    <a:pt x="439200" y="387007"/>
                  </a:cubicBezTo>
                  <a:cubicBezTo>
                    <a:pt x="417673" y="397398"/>
                    <a:pt x="398452" y="413561"/>
                    <a:pt x="376156" y="421258"/>
                  </a:cubicBezTo>
                  <a:cubicBezTo>
                    <a:pt x="376156" y="404325"/>
                    <a:pt x="442660" y="382774"/>
                    <a:pt x="456498" y="377386"/>
                  </a:cubicBezTo>
                  <a:cubicBezTo>
                    <a:pt x="503012" y="358913"/>
                    <a:pt x="549911" y="340440"/>
                    <a:pt x="597579" y="324277"/>
                  </a:cubicBezTo>
                  <a:cubicBezTo>
                    <a:pt x="649091" y="306574"/>
                    <a:pt x="700986" y="287716"/>
                    <a:pt x="753651" y="273862"/>
                  </a:cubicBezTo>
                  <a:cubicBezTo>
                    <a:pt x="776331" y="267705"/>
                    <a:pt x="797475" y="261162"/>
                    <a:pt x="819386" y="252695"/>
                  </a:cubicBezTo>
                  <a:cubicBezTo>
                    <a:pt x="840144" y="244613"/>
                    <a:pt x="877048" y="241150"/>
                    <a:pt x="894347" y="228450"/>
                  </a:cubicBezTo>
                  <a:close/>
                  <a:moveTo>
                    <a:pt x="1262232" y="220752"/>
                  </a:moveTo>
                  <a:cubicBezTo>
                    <a:pt x="1264923" y="223447"/>
                    <a:pt x="1285297" y="235377"/>
                    <a:pt x="1285297" y="224601"/>
                  </a:cubicBezTo>
                  <a:cubicBezTo>
                    <a:pt x="1274148" y="224601"/>
                    <a:pt x="1272226" y="221907"/>
                    <a:pt x="1262232" y="220752"/>
                  </a:cubicBezTo>
                  <a:close/>
                  <a:moveTo>
                    <a:pt x="938554" y="205359"/>
                  </a:moveTo>
                  <a:cubicBezTo>
                    <a:pt x="948165" y="205359"/>
                    <a:pt x="933556" y="212286"/>
                    <a:pt x="930866" y="213056"/>
                  </a:cubicBezTo>
                  <a:cubicBezTo>
                    <a:pt x="930866" y="210747"/>
                    <a:pt x="936632" y="207283"/>
                    <a:pt x="938554" y="205359"/>
                  </a:cubicBezTo>
                  <a:close/>
                  <a:moveTo>
                    <a:pt x="1171510" y="203434"/>
                  </a:moveTo>
                  <a:cubicBezTo>
                    <a:pt x="1168819" y="214595"/>
                    <a:pt x="1171126" y="239225"/>
                    <a:pt x="1176892" y="248847"/>
                  </a:cubicBezTo>
                  <a:cubicBezTo>
                    <a:pt x="1184964" y="262701"/>
                    <a:pt x="1196113" y="260777"/>
                    <a:pt x="1215718" y="261162"/>
                  </a:cubicBezTo>
                  <a:cubicBezTo>
                    <a:pt x="1215718" y="244228"/>
                    <a:pt x="1203801" y="236531"/>
                    <a:pt x="1217640" y="222677"/>
                  </a:cubicBezTo>
                  <a:cubicBezTo>
                    <a:pt x="1201494" y="218829"/>
                    <a:pt x="1188039" y="207283"/>
                    <a:pt x="1171510" y="203434"/>
                  </a:cubicBezTo>
                  <a:close/>
                  <a:moveTo>
                    <a:pt x="1211873" y="197662"/>
                  </a:moveTo>
                  <a:cubicBezTo>
                    <a:pt x="1226481" y="215365"/>
                    <a:pt x="1308362" y="222292"/>
                    <a:pt x="1308362" y="213056"/>
                  </a:cubicBezTo>
                  <a:cubicBezTo>
                    <a:pt x="1299520" y="209592"/>
                    <a:pt x="1290678" y="206514"/>
                    <a:pt x="1281453" y="203434"/>
                  </a:cubicBezTo>
                  <a:cubicBezTo>
                    <a:pt x="1281453" y="206128"/>
                    <a:pt x="1285681" y="207668"/>
                    <a:pt x="1287218" y="211131"/>
                  </a:cubicBezTo>
                  <a:cubicBezTo>
                    <a:pt x="1278762" y="211131"/>
                    <a:pt x="1266076" y="201511"/>
                    <a:pt x="1256466" y="199586"/>
                  </a:cubicBezTo>
                  <a:cubicBezTo>
                    <a:pt x="1241858" y="196892"/>
                    <a:pt x="1226481" y="197662"/>
                    <a:pt x="1211873" y="197662"/>
                  </a:cubicBezTo>
                  <a:close/>
                  <a:moveTo>
                    <a:pt x="957775" y="193814"/>
                  </a:moveTo>
                  <a:cubicBezTo>
                    <a:pt x="961619" y="194584"/>
                    <a:pt x="965463" y="194969"/>
                    <a:pt x="969308" y="195738"/>
                  </a:cubicBezTo>
                  <a:cubicBezTo>
                    <a:pt x="959313" y="196893"/>
                    <a:pt x="952009" y="202666"/>
                    <a:pt x="942399" y="205360"/>
                  </a:cubicBezTo>
                  <a:cubicBezTo>
                    <a:pt x="942399" y="201511"/>
                    <a:pt x="954316" y="196893"/>
                    <a:pt x="957775" y="193814"/>
                  </a:cubicBezTo>
                  <a:close/>
                  <a:moveTo>
                    <a:pt x="1000061" y="174572"/>
                  </a:moveTo>
                  <a:cubicBezTo>
                    <a:pt x="1011209" y="174572"/>
                    <a:pt x="1001983" y="178420"/>
                    <a:pt x="1007749" y="178420"/>
                  </a:cubicBezTo>
                  <a:cubicBezTo>
                    <a:pt x="1005443" y="180730"/>
                    <a:pt x="1005058" y="181114"/>
                    <a:pt x="1001983" y="182269"/>
                  </a:cubicBezTo>
                  <a:cubicBezTo>
                    <a:pt x="1000445" y="179960"/>
                    <a:pt x="1000061" y="177266"/>
                    <a:pt x="1000061" y="174572"/>
                  </a:cubicBezTo>
                  <a:close/>
                  <a:moveTo>
                    <a:pt x="893961" y="172647"/>
                  </a:moveTo>
                  <a:cubicBezTo>
                    <a:pt x="901265" y="169183"/>
                    <a:pt x="904341" y="169953"/>
                    <a:pt x="903572" y="174571"/>
                  </a:cubicBezTo>
                  <a:cubicBezTo>
                    <a:pt x="891655" y="174571"/>
                    <a:pt x="875126" y="186117"/>
                    <a:pt x="863209" y="178420"/>
                  </a:cubicBezTo>
                  <a:cubicBezTo>
                    <a:pt x="872050" y="177649"/>
                    <a:pt x="886273" y="178035"/>
                    <a:pt x="893961" y="172647"/>
                  </a:cubicBezTo>
                  <a:close/>
                  <a:moveTo>
                    <a:pt x="819001" y="148402"/>
                  </a:moveTo>
                  <a:cubicBezTo>
                    <a:pt x="825536" y="150326"/>
                    <a:pt x="822076" y="151480"/>
                    <a:pt x="813235" y="153405"/>
                  </a:cubicBezTo>
                  <a:cubicBezTo>
                    <a:pt x="814004" y="151866"/>
                    <a:pt x="814772" y="150711"/>
                    <a:pt x="815925" y="149557"/>
                  </a:cubicBezTo>
                  <a:cubicBezTo>
                    <a:pt x="816695" y="149172"/>
                    <a:pt x="817847" y="148787"/>
                    <a:pt x="819001" y="148402"/>
                  </a:cubicBezTo>
                  <a:close/>
                  <a:moveTo>
                    <a:pt x="1055802" y="147632"/>
                  </a:moveTo>
                  <a:cubicBezTo>
                    <a:pt x="1054648" y="155714"/>
                    <a:pt x="1034658" y="150326"/>
                    <a:pt x="1034658" y="157253"/>
                  </a:cubicBezTo>
                  <a:cubicBezTo>
                    <a:pt x="1043500" y="157253"/>
                    <a:pt x="1074253" y="158793"/>
                    <a:pt x="1078866" y="151480"/>
                  </a:cubicBezTo>
                  <a:cubicBezTo>
                    <a:pt x="1078866" y="149941"/>
                    <a:pt x="1078097" y="148787"/>
                    <a:pt x="1076944" y="147632"/>
                  </a:cubicBezTo>
                  <a:cubicBezTo>
                    <a:pt x="1070409" y="148787"/>
                    <a:pt x="1063874" y="150710"/>
                    <a:pt x="1057723" y="153404"/>
                  </a:cubicBezTo>
                  <a:cubicBezTo>
                    <a:pt x="1059261" y="150710"/>
                    <a:pt x="1058492" y="148787"/>
                    <a:pt x="1055802" y="147632"/>
                  </a:cubicBezTo>
                  <a:close/>
                  <a:moveTo>
                    <a:pt x="1036580" y="147632"/>
                  </a:moveTo>
                  <a:cubicBezTo>
                    <a:pt x="1027355" y="153790"/>
                    <a:pt x="1015053" y="150710"/>
                    <a:pt x="1005827" y="157253"/>
                  </a:cubicBezTo>
                  <a:cubicBezTo>
                    <a:pt x="1021588" y="157253"/>
                    <a:pt x="1031583" y="157638"/>
                    <a:pt x="1044269" y="147632"/>
                  </a:cubicBezTo>
                  <a:close/>
                  <a:moveTo>
                    <a:pt x="1131147" y="141474"/>
                  </a:moveTo>
                  <a:cubicBezTo>
                    <a:pt x="1130377" y="146863"/>
                    <a:pt x="1126918" y="149557"/>
                    <a:pt x="1121536" y="149171"/>
                  </a:cubicBezTo>
                  <a:cubicBezTo>
                    <a:pt x="1122689" y="147247"/>
                    <a:pt x="1122689" y="145323"/>
                    <a:pt x="1121536" y="143399"/>
                  </a:cubicBezTo>
                  <a:cubicBezTo>
                    <a:pt x="1116923" y="145323"/>
                    <a:pt x="1112694" y="145323"/>
                    <a:pt x="1108082" y="143399"/>
                  </a:cubicBezTo>
                  <a:cubicBezTo>
                    <a:pt x="1108082" y="146477"/>
                    <a:pt x="1109619" y="145708"/>
                    <a:pt x="1111926" y="147247"/>
                  </a:cubicBezTo>
                  <a:cubicBezTo>
                    <a:pt x="1101162" y="147247"/>
                    <a:pt x="1089630" y="153020"/>
                    <a:pt x="1085017" y="147247"/>
                  </a:cubicBezTo>
                  <a:cubicBezTo>
                    <a:pt x="1085017" y="161487"/>
                    <a:pt x="1144601" y="148402"/>
                    <a:pt x="1144601" y="145323"/>
                  </a:cubicBezTo>
                  <a:cubicBezTo>
                    <a:pt x="1139604" y="145708"/>
                    <a:pt x="1134991" y="144168"/>
                    <a:pt x="1131147" y="141474"/>
                  </a:cubicBezTo>
                  <a:close/>
                  <a:moveTo>
                    <a:pt x="924061" y="135101"/>
                  </a:moveTo>
                  <a:cubicBezTo>
                    <a:pt x="934350" y="136135"/>
                    <a:pt x="941534" y="138684"/>
                    <a:pt x="942399" y="143399"/>
                  </a:cubicBezTo>
                  <a:cubicBezTo>
                    <a:pt x="906263" y="143399"/>
                    <a:pt x="870128" y="144938"/>
                    <a:pt x="834378" y="149172"/>
                  </a:cubicBezTo>
                  <a:cubicBezTo>
                    <a:pt x="834378" y="142533"/>
                    <a:pt x="893193" y="131998"/>
                    <a:pt x="924061" y="135101"/>
                  </a:cubicBezTo>
                  <a:close/>
                  <a:moveTo>
                    <a:pt x="962292" y="133249"/>
                  </a:moveTo>
                  <a:cubicBezTo>
                    <a:pt x="966137" y="134837"/>
                    <a:pt x="969116" y="138204"/>
                    <a:pt x="971230" y="143399"/>
                  </a:cubicBezTo>
                  <a:cubicBezTo>
                    <a:pt x="960082" y="143399"/>
                    <a:pt x="943167" y="149172"/>
                    <a:pt x="948165" y="133778"/>
                  </a:cubicBezTo>
                  <a:cubicBezTo>
                    <a:pt x="953739" y="131854"/>
                    <a:pt x="958448" y="131662"/>
                    <a:pt x="962292" y="133249"/>
                  </a:cubicBezTo>
                  <a:close/>
                  <a:moveTo>
                    <a:pt x="1079250" y="104914"/>
                  </a:moveTo>
                  <a:cubicBezTo>
                    <a:pt x="1081172" y="104914"/>
                    <a:pt x="1083094" y="105684"/>
                    <a:pt x="1085017" y="106838"/>
                  </a:cubicBezTo>
                  <a:cubicBezTo>
                    <a:pt x="1079634" y="106838"/>
                    <a:pt x="1073099" y="109917"/>
                    <a:pt x="1079250" y="104914"/>
                  </a:cubicBezTo>
                  <a:close/>
                  <a:moveTo>
                    <a:pt x="1017360" y="99141"/>
                  </a:moveTo>
                  <a:cubicBezTo>
                    <a:pt x="1015438" y="100296"/>
                    <a:pt x="1013515" y="101835"/>
                    <a:pt x="1011593" y="102990"/>
                  </a:cubicBezTo>
                  <a:cubicBezTo>
                    <a:pt x="1013900" y="102990"/>
                    <a:pt x="1022742" y="99141"/>
                    <a:pt x="1017360" y="99141"/>
                  </a:cubicBezTo>
                  <a:close/>
                  <a:moveTo>
                    <a:pt x="1133068" y="93369"/>
                  </a:moveTo>
                  <a:cubicBezTo>
                    <a:pt x="1134989" y="96063"/>
                    <a:pt x="1131146" y="104145"/>
                    <a:pt x="1127302" y="101066"/>
                  </a:cubicBezTo>
                  <a:cubicBezTo>
                    <a:pt x="1129224" y="98372"/>
                    <a:pt x="1131146" y="96063"/>
                    <a:pt x="1133068" y="93369"/>
                  </a:cubicBezTo>
                  <a:close/>
                  <a:moveTo>
                    <a:pt x="1179198" y="70278"/>
                  </a:moveTo>
                  <a:cubicBezTo>
                    <a:pt x="1141526" y="96833"/>
                    <a:pt x="1161899" y="110302"/>
                    <a:pt x="1163822" y="112611"/>
                  </a:cubicBezTo>
                  <a:cubicBezTo>
                    <a:pt x="1169973" y="112611"/>
                    <a:pt x="1169204" y="107223"/>
                    <a:pt x="1173432" y="102605"/>
                  </a:cubicBezTo>
                  <a:cubicBezTo>
                    <a:pt x="1173432" y="105683"/>
                    <a:pt x="1167666" y="119923"/>
                    <a:pt x="1167666" y="119923"/>
                  </a:cubicBezTo>
                  <a:cubicBezTo>
                    <a:pt x="1172279" y="126081"/>
                    <a:pt x="1188039" y="131084"/>
                    <a:pt x="1194959" y="131853"/>
                  </a:cubicBezTo>
                  <a:cubicBezTo>
                    <a:pt x="1205723" y="133008"/>
                    <a:pt x="1227635" y="126850"/>
                    <a:pt x="1231094" y="116074"/>
                  </a:cubicBezTo>
                  <a:cubicBezTo>
                    <a:pt x="1223021" y="116074"/>
                    <a:pt x="1218409" y="118384"/>
                    <a:pt x="1211873" y="123771"/>
                  </a:cubicBezTo>
                  <a:cubicBezTo>
                    <a:pt x="1213411" y="124156"/>
                    <a:pt x="1214564" y="124541"/>
                    <a:pt x="1215718" y="125695"/>
                  </a:cubicBezTo>
                  <a:cubicBezTo>
                    <a:pt x="1198803" y="125695"/>
                    <a:pt x="1180351" y="111841"/>
                    <a:pt x="1176507" y="94908"/>
                  </a:cubicBezTo>
                  <a:cubicBezTo>
                    <a:pt x="1173432" y="82593"/>
                    <a:pt x="1175354" y="87211"/>
                    <a:pt x="1176892" y="77205"/>
                  </a:cubicBezTo>
                  <a:cubicBezTo>
                    <a:pt x="1177276" y="75666"/>
                    <a:pt x="1188809" y="63350"/>
                    <a:pt x="1179198" y="70278"/>
                  </a:cubicBezTo>
                  <a:close/>
                  <a:moveTo>
                    <a:pt x="1177276" y="62581"/>
                  </a:moveTo>
                  <a:cubicBezTo>
                    <a:pt x="1178045" y="67199"/>
                    <a:pt x="1183043" y="66814"/>
                    <a:pt x="1183043" y="62581"/>
                  </a:cubicBezTo>
                  <a:close/>
                  <a:moveTo>
                    <a:pt x="1211873" y="31793"/>
                  </a:moveTo>
                  <a:cubicBezTo>
                    <a:pt x="1209567" y="34102"/>
                    <a:pt x="1202263" y="36027"/>
                    <a:pt x="1202263" y="39490"/>
                  </a:cubicBezTo>
                  <a:cubicBezTo>
                    <a:pt x="1207645" y="39490"/>
                    <a:pt x="1217640" y="34872"/>
                    <a:pt x="1221484" y="31793"/>
                  </a:cubicBezTo>
                  <a:close/>
                  <a:moveTo>
                    <a:pt x="1223791" y="29869"/>
                  </a:moveTo>
                  <a:cubicBezTo>
                    <a:pt x="1223791" y="36027"/>
                    <a:pt x="1231094" y="32947"/>
                    <a:pt x="1235323" y="29869"/>
                  </a:cubicBezTo>
                  <a:close/>
                  <a:moveTo>
                    <a:pt x="1442522" y="236"/>
                  </a:moveTo>
                  <a:cubicBezTo>
                    <a:pt x="1453286" y="-918"/>
                    <a:pt x="1467894" y="2545"/>
                    <a:pt x="1479426" y="2161"/>
                  </a:cubicBezTo>
                  <a:cubicBezTo>
                    <a:pt x="1504797" y="1390"/>
                    <a:pt x="1529400" y="2161"/>
                    <a:pt x="1555156" y="2545"/>
                  </a:cubicBezTo>
                  <a:cubicBezTo>
                    <a:pt x="1613587" y="2931"/>
                    <a:pt x="1685088" y="-149"/>
                    <a:pt x="1732371" y="31793"/>
                  </a:cubicBezTo>
                  <a:cubicBezTo>
                    <a:pt x="1720454" y="11397"/>
                    <a:pt x="1736215" y="26406"/>
                    <a:pt x="1748132" y="23712"/>
                  </a:cubicBezTo>
                  <a:cubicBezTo>
                    <a:pt x="1758896" y="21018"/>
                    <a:pt x="1766584" y="12936"/>
                    <a:pt x="1780423" y="9858"/>
                  </a:cubicBezTo>
                  <a:cubicBezTo>
                    <a:pt x="1804257" y="4470"/>
                    <a:pt x="1830012" y="9858"/>
                    <a:pt x="1850386" y="11012"/>
                  </a:cubicBezTo>
                  <a:cubicBezTo>
                    <a:pt x="1866147" y="12167"/>
                    <a:pt x="1891903" y="9472"/>
                    <a:pt x="1909971" y="9088"/>
                  </a:cubicBezTo>
                  <a:cubicBezTo>
                    <a:pt x="1942261" y="8703"/>
                    <a:pt x="1986469" y="14091"/>
                    <a:pt x="2011840" y="20248"/>
                  </a:cubicBezTo>
                  <a:cubicBezTo>
                    <a:pt x="2052588" y="30254"/>
                    <a:pt x="2093721" y="43338"/>
                    <a:pt x="2130624" y="63736"/>
                  </a:cubicBezTo>
                  <a:cubicBezTo>
                    <a:pt x="2145232" y="71817"/>
                    <a:pt x="2182136" y="86826"/>
                    <a:pt x="2190978" y="101066"/>
                  </a:cubicBezTo>
                  <a:cubicBezTo>
                    <a:pt x="2192131" y="102990"/>
                    <a:pt x="2184058" y="111457"/>
                    <a:pt x="2185211" y="114535"/>
                  </a:cubicBezTo>
                  <a:cubicBezTo>
                    <a:pt x="2188286" y="121462"/>
                    <a:pt x="2194053" y="127620"/>
                    <a:pt x="2197513" y="134547"/>
                  </a:cubicBezTo>
                  <a:cubicBezTo>
                    <a:pt x="2206354" y="151096"/>
                    <a:pt x="2213273" y="171492"/>
                    <a:pt x="2211351" y="185347"/>
                  </a:cubicBezTo>
                  <a:cubicBezTo>
                    <a:pt x="2208661" y="198047"/>
                    <a:pt x="2204431" y="211131"/>
                    <a:pt x="2203663" y="228449"/>
                  </a:cubicBezTo>
                  <a:cubicBezTo>
                    <a:pt x="2202125" y="273477"/>
                    <a:pt x="2190209" y="317734"/>
                    <a:pt x="2190209" y="363531"/>
                  </a:cubicBezTo>
                  <a:cubicBezTo>
                    <a:pt x="2180598" y="363531"/>
                    <a:pt x="2154458" y="435497"/>
                    <a:pt x="2146001" y="450507"/>
                  </a:cubicBezTo>
                  <a:cubicBezTo>
                    <a:pt x="2132162" y="475521"/>
                    <a:pt x="2126396" y="493609"/>
                    <a:pt x="2103715" y="508233"/>
                  </a:cubicBezTo>
                  <a:cubicBezTo>
                    <a:pt x="2116017" y="508233"/>
                    <a:pt x="2048360" y="584818"/>
                    <a:pt x="2039134" y="594439"/>
                  </a:cubicBezTo>
                  <a:cubicBezTo>
                    <a:pt x="2004921" y="629460"/>
                    <a:pt x="1972630" y="678335"/>
                    <a:pt x="1931882" y="704121"/>
                  </a:cubicBezTo>
                  <a:cubicBezTo>
                    <a:pt x="1885368" y="733753"/>
                    <a:pt x="1829244" y="756075"/>
                    <a:pt x="1780039" y="784168"/>
                  </a:cubicBezTo>
                  <a:cubicBezTo>
                    <a:pt x="1740444" y="806489"/>
                    <a:pt x="1696620" y="845359"/>
                    <a:pt x="1648953" y="845744"/>
                  </a:cubicBezTo>
                  <a:cubicBezTo>
                    <a:pt x="1648953" y="833428"/>
                    <a:pt x="1702770" y="818420"/>
                    <a:pt x="1713150" y="811108"/>
                  </a:cubicBezTo>
                  <a:cubicBezTo>
                    <a:pt x="1728527" y="800332"/>
                    <a:pt x="1773119" y="765311"/>
                    <a:pt x="1776194" y="745299"/>
                  </a:cubicBezTo>
                  <a:cubicBezTo>
                    <a:pt x="1743904" y="749917"/>
                    <a:pt x="1714304" y="778010"/>
                    <a:pt x="1683550" y="789556"/>
                  </a:cubicBezTo>
                  <a:cubicBezTo>
                    <a:pt x="1661254" y="798023"/>
                    <a:pt x="1612818" y="824192"/>
                    <a:pt x="1589368" y="808799"/>
                  </a:cubicBezTo>
                  <a:cubicBezTo>
                    <a:pt x="1600132" y="808414"/>
                    <a:pt x="1618968" y="804180"/>
                    <a:pt x="1622043" y="791481"/>
                  </a:cubicBezTo>
                  <a:cubicBezTo>
                    <a:pt x="1617047" y="786477"/>
                    <a:pt x="1598979" y="798792"/>
                    <a:pt x="1600901" y="783784"/>
                  </a:cubicBezTo>
                  <a:cubicBezTo>
                    <a:pt x="1601285" y="779935"/>
                    <a:pt x="1617047" y="771083"/>
                    <a:pt x="1620122" y="768389"/>
                  </a:cubicBezTo>
                  <a:cubicBezTo>
                    <a:pt x="1623966" y="764541"/>
                    <a:pt x="1618584" y="762232"/>
                    <a:pt x="1624350" y="757614"/>
                  </a:cubicBezTo>
                  <a:cubicBezTo>
                    <a:pt x="1631654" y="751841"/>
                    <a:pt x="1641265" y="750687"/>
                    <a:pt x="1648953" y="745299"/>
                  </a:cubicBezTo>
                  <a:cubicBezTo>
                    <a:pt x="1655488" y="740680"/>
                    <a:pt x="1660485" y="732983"/>
                    <a:pt x="1669712" y="727596"/>
                  </a:cubicBezTo>
                  <a:cubicBezTo>
                    <a:pt x="1678937" y="722208"/>
                    <a:pt x="1691238" y="717590"/>
                    <a:pt x="1700849" y="712971"/>
                  </a:cubicBezTo>
                  <a:cubicBezTo>
                    <a:pt x="1742366" y="692190"/>
                    <a:pt x="1788880" y="678335"/>
                    <a:pt x="1828474" y="654090"/>
                  </a:cubicBezTo>
                  <a:cubicBezTo>
                    <a:pt x="1841929" y="646009"/>
                    <a:pt x="1867301" y="632154"/>
                    <a:pt x="1873836" y="621763"/>
                  </a:cubicBezTo>
                  <a:cubicBezTo>
                    <a:pt x="1884984" y="603675"/>
                    <a:pt x="1883061" y="592515"/>
                    <a:pt x="1905358" y="577506"/>
                  </a:cubicBezTo>
                  <a:cubicBezTo>
                    <a:pt x="1905358" y="588666"/>
                    <a:pt x="1888059" y="589436"/>
                    <a:pt x="1888059" y="598673"/>
                  </a:cubicBezTo>
                  <a:cubicBezTo>
                    <a:pt x="1898823" y="599827"/>
                    <a:pt x="1894978" y="602136"/>
                    <a:pt x="1889981" y="610217"/>
                  </a:cubicBezTo>
                  <a:cubicBezTo>
                    <a:pt x="1893825" y="610217"/>
                    <a:pt x="1917274" y="565190"/>
                    <a:pt x="1916890" y="564036"/>
                  </a:cubicBezTo>
                  <a:cubicBezTo>
                    <a:pt x="1918428" y="564036"/>
                    <a:pt x="1922656" y="560573"/>
                    <a:pt x="1927269" y="555185"/>
                  </a:cubicBezTo>
                  <a:cubicBezTo>
                    <a:pt x="1927653" y="555569"/>
                    <a:pt x="1928038" y="555954"/>
                    <a:pt x="1928806" y="556339"/>
                  </a:cubicBezTo>
                  <a:cubicBezTo>
                    <a:pt x="1932651" y="555185"/>
                    <a:pt x="1934573" y="551721"/>
                    <a:pt x="1933420" y="548258"/>
                  </a:cubicBezTo>
                  <a:cubicBezTo>
                    <a:pt x="1941108" y="538636"/>
                    <a:pt x="1949565" y="526321"/>
                    <a:pt x="1953025" y="517855"/>
                  </a:cubicBezTo>
                  <a:cubicBezTo>
                    <a:pt x="1953410" y="517469"/>
                    <a:pt x="1953410" y="517469"/>
                    <a:pt x="1953410" y="517085"/>
                  </a:cubicBezTo>
                  <a:cubicBezTo>
                    <a:pt x="1955331" y="512852"/>
                    <a:pt x="1955716" y="509388"/>
                    <a:pt x="1954178" y="507849"/>
                  </a:cubicBezTo>
                  <a:cubicBezTo>
                    <a:pt x="1956869" y="507078"/>
                    <a:pt x="1984163" y="482063"/>
                    <a:pt x="1977243" y="496303"/>
                  </a:cubicBezTo>
                  <a:cubicBezTo>
                    <a:pt x="1980703" y="496303"/>
                    <a:pt x="1990313" y="490145"/>
                    <a:pt x="1992620" y="488606"/>
                  </a:cubicBezTo>
                  <a:cubicBezTo>
                    <a:pt x="1988775" y="487067"/>
                    <a:pt x="1991467" y="485912"/>
                    <a:pt x="1994542" y="482833"/>
                  </a:cubicBezTo>
                  <a:cubicBezTo>
                    <a:pt x="1991082" y="483218"/>
                    <a:pt x="1987622" y="484373"/>
                    <a:pt x="1984932" y="486682"/>
                  </a:cubicBezTo>
                  <a:cubicBezTo>
                    <a:pt x="1984932" y="479369"/>
                    <a:pt x="1994542" y="475906"/>
                    <a:pt x="1996464" y="467439"/>
                  </a:cubicBezTo>
                  <a:cubicBezTo>
                    <a:pt x="1972630" y="460897"/>
                    <a:pt x="1951871" y="458588"/>
                    <a:pt x="1925731" y="454354"/>
                  </a:cubicBezTo>
                  <a:cubicBezTo>
                    <a:pt x="1918428" y="453201"/>
                    <a:pt x="1895748" y="440885"/>
                    <a:pt x="1888443" y="442424"/>
                  </a:cubicBezTo>
                  <a:cubicBezTo>
                    <a:pt x="1877679" y="444349"/>
                    <a:pt x="1866532" y="463976"/>
                    <a:pt x="1861150" y="470903"/>
                  </a:cubicBezTo>
                  <a:cubicBezTo>
                    <a:pt x="1851539" y="483218"/>
                    <a:pt x="1830781" y="510542"/>
                    <a:pt x="1825399" y="517469"/>
                  </a:cubicBezTo>
                  <a:lnTo>
                    <a:pt x="1822264" y="523037"/>
                  </a:lnTo>
                  <a:lnTo>
                    <a:pt x="1820270" y="526580"/>
                  </a:lnTo>
                  <a:cubicBezTo>
                    <a:pt x="1813819" y="539406"/>
                    <a:pt x="1804449" y="560188"/>
                    <a:pt x="1801566" y="560188"/>
                  </a:cubicBezTo>
                  <a:cubicBezTo>
                    <a:pt x="1801566" y="520933"/>
                    <a:pt x="1822709" y="504770"/>
                    <a:pt x="1833088" y="469749"/>
                  </a:cubicBezTo>
                  <a:cubicBezTo>
                    <a:pt x="1839239" y="447812"/>
                    <a:pt x="1837701" y="424722"/>
                    <a:pt x="1847311" y="401630"/>
                  </a:cubicBezTo>
                  <a:cubicBezTo>
                    <a:pt x="1851539" y="391625"/>
                    <a:pt x="1884215" y="355834"/>
                    <a:pt x="1884215" y="351601"/>
                  </a:cubicBezTo>
                  <a:cubicBezTo>
                    <a:pt x="1864226" y="351601"/>
                    <a:pt x="1869223" y="349292"/>
                    <a:pt x="1853846" y="358528"/>
                  </a:cubicBezTo>
                  <a:cubicBezTo>
                    <a:pt x="1845774" y="363531"/>
                    <a:pt x="1833088" y="375076"/>
                    <a:pt x="1826553" y="381618"/>
                  </a:cubicBezTo>
                  <a:cubicBezTo>
                    <a:pt x="1810792" y="397397"/>
                    <a:pt x="1793493" y="422028"/>
                    <a:pt x="1781192" y="440500"/>
                  </a:cubicBezTo>
                  <a:cubicBezTo>
                    <a:pt x="1778501" y="444349"/>
                    <a:pt x="1773504" y="452431"/>
                    <a:pt x="1770812" y="455509"/>
                  </a:cubicBezTo>
                  <a:cubicBezTo>
                    <a:pt x="1764662" y="462437"/>
                    <a:pt x="1763124" y="459742"/>
                    <a:pt x="1756974" y="467055"/>
                  </a:cubicBezTo>
                  <a:cubicBezTo>
                    <a:pt x="1754667" y="469749"/>
                    <a:pt x="1743519" y="486297"/>
                    <a:pt x="1744672" y="483603"/>
                  </a:cubicBezTo>
                  <a:cubicBezTo>
                    <a:pt x="1743135" y="487067"/>
                    <a:pt x="1738907" y="483603"/>
                    <a:pt x="1737369" y="490531"/>
                  </a:cubicBezTo>
                  <a:cubicBezTo>
                    <a:pt x="1744672" y="490915"/>
                    <a:pt x="1742750" y="490531"/>
                    <a:pt x="1743135" y="498228"/>
                  </a:cubicBezTo>
                  <a:cubicBezTo>
                    <a:pt x="1718148" y="494764"/>
                    <a:pt x="1739290" y="457818"/>
                    <a:pt x="1727758" y="457818"/>
                  </a:cubicBezTo>
                  <a:cubicBezTo>
                    <a:pt x="1727758" y="460128"/>
                    <a:pt x="1726989" y="462051"/>
                    <a:pt x="1725836" y="463591"/>
                  </a:cubicBezTo>
                  <a:cubicBezTo>
                    <a:pt x="1725836" y="447043"/>
                    <a:pt x="1729296" y="437036"/>
                    <a:pt x="1733524" y="421258"/>
                  </a:cubicBezTo>
                  <a:cubicBezTo>
                    <a:pt x="1721992" y="421258"/>
                    <a:pt x="1716225" y="453201"/>
                    <a:pt x="1710460" y="461667"/>
                  </a:cubicBezTo>
                  <a:cubicBezTo>
                    <a:pt x="1707769" y="422028"/>
                    <a:pt x="1716995" y="379695"/>
                    <a:pt x="1733524" y="343904"/>
                  </a:cubicBezTo>
                  <a:cubicBezTo>
                    <a:pt x="1718917" y="343904"/>
                    <a:pt x="1714688" y="413946"/>
                    <a:pt x="1702770" y="421258"/>
                  </a:cubicBezTo>
                  <a:cubicBezTo>
                    <a:pt x="1705846" y="385852"/>
                    <a:pt x="1724298" y="356219"/>
                    <a:pt x="1733524" y="322737"/>
                  </a:cubicBezTo>
                  <a:cubicBezTo>
                    <a:pt x="1729680" y="322737"/>
                    <a:pt x="1725836" y="325816"/>
                    <a:pt x="1722377" y="331204"/>
                  </a:cubicBezTo>
                  <a:cubicBezTo>
                    <a:pt x="1723530" y="328125"/>
                    <a:pt x="1724298" y="325046"/>
                    <a:pt x="1723914" y="324661"/>
                  </a:cubicBezTo>
                  <a:lnTo>
                    <a:pt x="1718532" y="335437"/>
                  </a:lnTo>
                  <a:lnTo>
                    <a:pt x="1718148" y="336207"/>
                  </a:lnTo>
                  <a:cubicBezTo>
                    <a:pt x="1718532" y="336207"/>
                    <a:pt x="1718917" y="335822"/>
                    <a:pt x="1719685" y="335052"/>
                  </a:cubicBezTo>
                  <a:cubicBezTo>
                    <a:pt x="1718917" y="336207"/>
                    <a:pt x="1718532" y="337361"/>
                    <a:pt x="1717764" y="338516"/>
                  </a:cubicBezTo>
                  <a:cubicBezTo>
                    <a:pt x="1717764" y="338131"/>
                    <a:pt x="1717764" y="338131"/>
                    <a:pt x="1717764" y="337746"/>
                  </a:cubicBezTo>
                  <a:cubicBezTo>
                    <a:pt x="1711228" y="337746"/>
                    <a:pt x="1702387" y="369688"/>
                    <a:pt x="1702387" y="370458"/>
                  </a:cubicBezTo>
                  <a:cubicBezTo>
                    <a:pt x="1688932" y="370458"/>
                    <a:pt x="1691238" y="395473"/>
                    <a:pt x="1683165" y="395473"/>
                  </a:cubicBezTo>
                  <a:cubicBezTo>
                    <a:pt x="1683165" y="362377"/>
                    <a:pt x="1712382" y="336207"/>
                    <a:pt x="1717764" y="304649"/>
                  </a:cubicBezTo>
                  <a:cubicBezTo>
                    <a:pt x="1714304" y="304649"/>
                    <a:pt x="1710075" y="309268"/>
                    <a:pt x="1706231" y="310422"/>
                  </a:cubicBezTo>
                  <a:cubicBezTo>
                    <a:pt x="1706231" y="299262"/>
                    <a:pt x="1711997" y="310422"/>
                    <a:pt x="1708152" y="302725"/>
                  </a:cubicBezTo>
                  <a:cubicBezTo>
                    <a:pt x="1702387" y="308113"/>
                    <a:pt x="1701233" y="308498"/>
                    <a:pt x="1698158" y="310037"/>
                  </a:cubicBezTo>
                  <a:cubicBezTo>
                    <a:pt x="1692007" y="312731"/>
                    <a:pt x="1690085" y="316195"/>
                    <a:pt x="1689700" y="318889"/>
                  </a:cubicBezTo>
                  <a:cubicBezTo>
                    <a:pt x="1688932" y="317734"/>
                    <a:pt x="1687779" y="316195"/>
                    <a:pt x="1686625" y="314270"/>
                  </a:cubicBezTo>
                  <a:cubicBezTo>
                    <a:pt x="1675477" y="324661"/>
                    <a:pt x="1660485" y="332743"/>
                    <a:pt x="1646262" y="337361"/>
                  </a:cubicBezTo>
                  <a:cubicBezTo>
                    <a:pt x="1646262" y="321967"/>
                    <a:pt x="1689317" y="309268"/>
                    <a:pt x="1696236" y="293104"/>
                  </a:cubicBezTo>
                  <a:cubicBezTo>
                    <a:pt x="1685857" y="293104"/>
                    <a:pt x="1677400" y="308113"/>
                    <a:pt x="1667020" y="311576"/>
                  </a:cubicBezTo>
                  <a:cubicBezTo>
                    <a:pt x="1647415" y="318504"/>
                    <a:pt x="1649722" y="313501"/>
                    <a:pt x="1632423" y="308498"/>
                  </a:cubicBezTo>
                  <a:cubicBezTo>
                    <a:pt x="1632423" y="321198"/>
                    <a:pt x="1637805" y="307728"/>
                    <a:pt x="1643955" y="318119"/>
                  </a:cubicBezTo>
                  <a:cubicBezTo>
                    <a:pt x="1621660" y="318119"/>
                    <a:pt x="1601285" y="331588"/>
                    <a:pt x="1578605" y="331588"/>
                  </a:cubicBezTo>
                  <a:cubicBezTo>
                    <a:pt x="1575530" y="330049"/>
                    <a:pt x="1572455" y="328125"/>
                    <a:pt x="1569379" y="326200"/>
                  </a:cubicBezTo>
                  <a:cubicBezTo>
                    <a:pt x="1562844" y="320043"/>
                    <a:pt x="1557846" y="320428"/>
                    <a:pt x="1554003" y="327355"/>
                  </a:cubicBezTo>
                  <a:cubicBezTo>
                    <a:pt x="1548236" y="326971"/>
                    <a:pt x="1544008" y="333898"/>
                    <a:pt x="1538241" y="328125"/>
                  </a:cubicBezTo>
                  <a:cubicBezTo>
                    <a:pt x="1529016" y="328125"/>
                    <a:pt x="1533244" y="327740"/>
                    <a:pt x="1524787" y="324277"/>
                  </a:cubicBezTo>
                  <a:cubicBezTo>
                    <a:pt x="1524787" y="326586"/>
                    <a:pt x="1527478" y="327740"/>
                    <a:pt x="1528631" y="330049"/>
                  </a:cubicBezTo>
                  <a:cubicBezTo>
                    <a:pt x="1515176" y="330049"/>
                    <a:pt x="1473659" y="321198"/>
                    <a:pt x="1459436" y="310807"/>
                  </a:cubicBezTo>
                  <a:cubicBezTo>
                    <a:pt x="1458283" y="315714"/>
                    <a:pt x="1411072" y="321919"/>
                    <a:pt x="1381863" y="319845"/>
                  </a:cubicBezTo>
                  <a:lnTo>
                    <a:pt x="1368661" y="316557"/>
                  </a:lnTo>
                  <a:lnTo>
                    <a:pt x="1351608" y="309412"/>
                  </a:lnTo>
                  <a:cubicBezTo>
                    <a:pt x="1344400" y="308594"/>
                    <a:pt x="1336808" y="308882"/>
                    <a:pt x="1332195" y="308882"/>
                  </a:cubicBezTo>
                  <a:cubicBezTo>
                    <a:pt x="1335655" y="337746"/>
                    <a:pt x="1355260" y="360837"/>
                    <a:pt x="1362948" y="388161"/>
                  </a:cubicBezTo>
                  <a:cubicBezTo>
                    <a:pt x="1357567" y="388161"/>
                    <a:pt x="1359873" y="385467"/>
                    <a:pt x="1357182" y="390086"/>
                  </a:cubicBezTo>
                  <a:cubicBezTo>
                    <a:pt x="1363717" y="392394"/>
                    <a:pt x="1384091" y="400861"/>
                    <a:pt x="1384091" y="407404"/>
                  </a:cubicBezTo>
                  <a:cubicBezTo>
                    <a:pt x="1378709" y="407404"/>
                    <a:pt x="1376787" y="403940"/>
                    <a:pt x="1370637" y="403555"/>
                  </a:cubicBezTo>
                  <a:cubicBezTo>
                    <a:pt x="1370637" y="427800"/>
                    <a:pt x="1406387" y="477061"/>
                    <a:pt x="1419073" y="497073"/>
                  </a:cubicBezTo>
                  <a:cubicBezTo>
                    <a:pt x="1435602" y="523627"/>
                    <a:pt x="1448673" y="557493"/>
                    <a:pt x="1484039" y="544409"/>
                  </a:cubicBezTo>
                  <a:cubicBezTo>
                    <a:pt x="1484039" y="550566"/>
                    <a:pt x="1465203" y="552876"/>
                    <a:pt x="1460206" y="553646"/>
                  </a:cubicBezTo>
                  <a:cubicBezTo>
                    <a:pt x="1439447" y="557493"/>
                    <a:pt x="1442138" y="552876"/>
                    <a:pt x="1431374" y="540945"/>
                  </a:cubicBezTo>
                  <a:cubicBezTo>
                    <a:pt x="1410232" y="516700"/>
                    <a:pt x="1392549" y="477446"/>
                    <a:pt x="1379479" y="448197"/>
                  </a:cubicBezTo>
                  <a:cubicBezTo>
                    <a:pt x="1365639" y="417409"/>
                    <a:pt x="1361027" y="401630"/>
                    <a:pt x="1332195" y="384698"/>
                  </a:cubicBezTo>
                  <a:cubicBezTo>
                    <a:pt x="1306440" y="369304"/>
                    <a:pt x="1284528" y="344289"/>
                    <a:pt x="1254543" y="336207"/>
                  </a:cubicBezTo>
                  <a:cubicBezTo>
                    <a:pt x="1254543" y="373537"/>
                    <a:pt x="1274148" y="418949"/>
                    <a:pt x="1284528" y="455124"/>
                  </a:cubicBezTo>
                  <a:cubicBezTo>
                    <a:pt x="1291063" y="478215"/>
                    <a:pt x="1296829" y="501306"/>
                    <a:pt x="1305286" y="523627"/>
                  </a:cubicBezTo>
                  <a:cubicBezTo>
                    <a:pt x="1316050" y="552105"/>
                    <a:pt x="1332580" y="542484"/>
                    <a:pt x="1356414" y="527090"/>
                  </a:cubicBezTo>
                  <a:cubicBezTo>
                    <a:pt x="1356414" y="537481"/>
                    <a:pt x="1336040" y="544024"/>
                    <a:pt x="1327582" y="546333"/>
                  </a:cubicBezTo>
                  <a:cubicBezTo>
                    <a:pt x="1306823" y="552105"/>
                    <a:pt x="1309515" y="550566"/>
                    <a:pt x="1298751" y="534403"/>
                  </a:cubicBezTo>
                  <a:cubicBezTo>
                    <a:pt x="1281837" y="508618"/>
                    <a:pt x="1277608" y="462051"/>
                    <a:pt x="1268767" y="432419"/>
                  </a:cubicBezTo>
                  <a:cubicBezTo>
                    <a:pt x="1264154" y="417795"/>
                    <a:pt x="1259156" y="403555"/>
                    <a:pt x="1254928" y="389316"/>
                  </a:cubicBezTo>
                  <a:cubicBezTo>
                    <a:pt x="1250315" y="373537"/>
                    <a:pt x="1250700" y="341210"/>
                    <a:pt x="1242626" y="328125"/>
                  </a:cubicBezTo>
                  <a:cubicBezTo>
                    <a:pt x="1236091" y="318119"/>
                    <a:pt x="1218409" y="314270"/>
                    <a:pt x="1210336" y="307343"/>
                  </a:cubicBezTo>
                  <a:cubicBezTo>
                    <a:pt x="1200341" y="298877"/>
                    <a:pt x="1201494" y="293104"/>
                    <a:pt x="1194191" y="283867"/>
                  </a:cubicBezTo>
                  <a:cubicBezTo>
                    <a:pt x="1190346" y="290795"/>
                    <a:pt x="1189578" y="289255"/>
                    <a:pt x="1182658" y="285792"/>
                  </a:cubicBezTo>
                  <a:cubicBezTo>
                    <a:pt x="1182658" y="335822"/>
                    <a:pt x="1189578" y="388546"/>
                    <a:pt x="1186502" y="438191"/>
                  </a:cubicBezTo>
                  <a:cubicBezTo>
                    <a:pt x="1191499" y="433188"/>
                    <a:pt x="1190346" y="442810"/>
                    <a:pt x="1190346" y="445888"/>
                  </a:cubicBezTo>
                  <a:cubicBezTo>
                    <a:pt x="1197650" y="445888"/>
                    <a:pt x="1217640" y="514006"/>
                    <a:pt x="1219178" y="525166"/>
                  </a:cubicBezTo>
                  <a:cubicBezTo>
                    <a:pt x="1198034" y="517469"/>
                    <a:pt x="1204954" y="482063"/>
                    <a:pt x="1186502" y="471288"/>
                  </a:cubicBezTo>
                  <a:cubicBezTo>
                    <a:pt x="1186502" y="484757"/>
                    <a:pt x="1186118" y="494379"/>
                    <a:pt x="1188424" y="504000"/>
                  </a:cubicBezTo>
                  <a:cubicBezTo>
                    <a:pt x="1180351" y="505155"/>
                    <a:pt x="1189578" y="534018"/>
                    <a:pt x="1194959" y="537481"/>
                  </a:cubicBezTo>
                  <a:cubicBezTo>
                    <a:pt x="1203032" y="542100"/>
                    <a:pt x="1225328" y="532864"/>
                    <a:pt x="1236476" y="532864"/>
                  </a:cubicBezTo>
                  <a:cubicBezTo>
                    <a:pt x="1236476" y="546718"/>
                    <a:pt x="1179198" y="539791"/>
                    <a:pt x="1174201" y="534787"/>
                  </a:cubicBezTo>
                  <a:cubicBezTo>
                    <a:pt x="1160362" y="521318"/>
                    <a:pt x="1155749" y="465900"/>
                    <a:pt x="1153442" y="446273"/>
                  </a:cubicBezTo>
                  <a:cubicBezTo>
                    <a:pt x="1151521" y="432034"/>
                    <a:pt x="1145754" y="338131"/>
                    <a:pt x="1144986" y="301185"/>
                  </a:cubicBezTo>
                  <a:cubicBezTo>
                    <a:pt x="1146139" y="296183"/>
                    <a:pt x="1146523" y="291180"/>
                    <a:pt x="1145754" y="286177"/>
                  </a:cubicBezTo>
                  <a:cubicBezTo>
                    <a:pt x="1144986" y="286177"/>
                    <a:pt x="1144986" y="291949"/>
                    <a:pt x="1144986" y="301185"/>
                  </a:cubicBezTo>
                  <a:cubicBezTo>
                    <a:pt x="1144601" y="302340"/>
                    <a:pt x="1144217" y="303879"/>
                    <a:pt x="1143832" y="305419"/>
                  </a:cubicBezTo>
                  <a:cubicBezTo>
                    <a:pt x="1142679" y="297337"/>
                    <a:pt x="1144986" y="257698"/>
                    <a:pt x="1159209" y="265010"/>
                  </a:cubicBezTo>
                  <a:cubicBezTo>
                    <a:pt x="1159978" y="263086"/>
                    <a:pt x="1159209" y="262316"/>
                    <a:pt x="1157287" y="263086"/>
                  </a:cubicBezTo>
                  <a:cubicBezTo>
                    <a:pt x="1168051" y="252695"/>
                    <a:pt x="1163053" y="220368"/>
                    <a:pt x="1157287" y="205359"/>
                  </a:cubicBezTo>
                  <a:cubicBezTo>
                    <a:pt x="1143832" y="208053"/>
                    <a:pt x="1130377" y="214980"/>
                    <a:pt x="1116923" y="216905"/>
                  </a:cubicBezTo>
                  <a:cubicBezTo>
                    <a:pt x="1097702" y="219599"/>
                    <a:pt x="1086939" y="215365"/>
                    <a:pt x="1068487" y="222292"/>
                  </a:cubicBezTo>
                  <a:cubicBezTo>
                    <a:pt x="1045038" y="231143"/>
                    <a:pt x="1023895" y="248077"/>
                    <a:pt x="1001215" y="259238"/>
                  </a:cubicBezTo>
                  <a:cubicBezTo>
                    <a:pt x="945474" y="286561"/>
                    <a:pt x="888966" y="312346"/>
                    <a:pt x="832456" y="338516"/>
                  </a:cubicBezTo>
                  <a:cubicBezTo>
                    <a:pt x="778639" y="363146"/>
                    <a:pt x="723283" y="383543"/>
                    <a:pt x="667927" y="405094"/>
                  </a:cubicBezTo>
                  <a:cubicBezTo>
                    <a:pt x="643709" y="414715"/>
                    <a:pt x="620644" y="421643"/>
                    <a:pt x="596041" y="428955"/>
                  </a:cubicBezTo>
                  <a:cubicBezTo>
                    <a:pt x="582203" y="432803"/>
                    <a:pt x="552603" y="452046"/>
                    <a:pt x="538764" y="444349"/>
                  </a:cubicBezTo>
                  <a:cubicBezTo>
                    <a:pt x="554524" y="444349"/>
                    <a:pt x="580665" y="432034"/>
                    <a:pt x="596426" y="427031"/>
                  </a:cubicBezTo>
                  <a:cubicBezTo>
                    <a:pt x="619491" y="420103"/>
                    <a:pt x="641787" y="410097"/>
                    <a:pt x="664467" y="401630"/>
                  </a:cubicBezTo>
                  <a:cubicBezTo>
                    <a:pt x="714442" y="382773"/>
                    <a:pt x="762493" y="364686"/>
                    <a:pt x="811314" y="341979"/>
                  </a:cubicBezTo>
                  <a:cubicBezTo>
                    <a:pt x="860903" y="318889"/>
                    <a:pt x="910493" y="296183"/>
                    <a:pt x="959313" y="271937"/>
                  </a:cubicBezTo>
                  <a:cubicBezTo>
                    <a:pt x="984685" y="259238"/>
                    <a:pt x="1010825" y="246922"/>
                    <a:pt x="1035043" y="232298"/>
                  </a:cubicBezTo>
                  <a:cubicBezTo>
                    <a:pt x="1041578" y="228065"/>
                    <a:pt x="1095396" y="197277"/>
                    <a:pt x="1095396" y="189965"/>
                  </a:cubicBezTo>
                  <a:cubicBezTo>
                    <a:pt x="1088861" y="189965"/>
                    <a:pt x="1090399" y="189965"/>
                    <a:pt x="1085785" y="191890"/>
                  </a:cubicBezTo>
                  <a:cubicBezTo>
                    <a:pt x="1086554" y="187271"/>
                    <a:pt x="1028123" y="202280"/>
                    <a:pt x="1015822" y="204974"/>
                  </a:cubicBezTo>
                  <a:cubicBezTo>
                    <a:pt x="981993" y="212286"/>
                    <a:pt x="946628" y="225756"/>
                    <a:pt x="912415" y="228835"/>
                  </a:cubicBezTo>
                  <a:cubicBezTo>
                    <a:pt x="912415" y="216519"/>
                    <a:pt x="1035812" y="191504"/>
                    <a:pt x="1049267" y="190350"/>
                  </a:cubicBezTo>
                  <a:cubicBezTo>
                    <a:pt x="1049267" y="193429"/>
                    <a:pt x="1034658" y="195738"/>
                    <a:pt x="1031967" y="198047"/>
                  </a:cubicBezTo>
                  <a:cubicBezTo>
                    <a:pt x="1037734" y="198047"/>
                    <a:pt x="1076175" y="185732"/>
                    <a:pt x="1076175" y="182653"/>
                  </a:cubicBezTo>
                  <a:cubicBezTo>
                    <a:pt x="1069255" y="184193"/>
                    <a:pt x="1061952" y="186116"/>
                    <a:pt x="1055032" y="188426"/>
                  </a:cubicBezTo>
                  <a:cubicBezTo>
                    <a:pt x="1055802" y="185732"/>
                    <a:pt x="1055802" y="183423"/>
                    <a:pt x="1055032" y="180729"/>
                  </a:cubicBezTo>
                  <a:cubicBezTo>
                    <a:pt x="1058108" y="180729"/>
                    <a:pt x="1061183" y="180729"/>
                    <a:pt x="1063874" y="180344"/>
                  </a:cubicBezTo>
                  <a:cubicBezTo>
                    <a:pt x="1064259" y="180344"/>
                    <a:pt x="1065027" y="180344"/>
                    <a:pt x="1066565" y="180729"/>
                  </a:cubicBezTo>
                  <a:cubicBezTo>
                    <a:pt x="1066180" y="180344"/>
                    <a:pt x="1065796" y="179959"/>
                    <a:pt x="1065412" y="179959"/>
                  </a:cubicBezTo>
                  <a:lnTo>
                    <a:pt x="1065421" y="179958"/>
                  </a:lnTo>
                  <a:lnTo>
                    <a:pt x="1064642" y="179958"/>
                  </a:lnTo>
                  <a:cubicBezTo>
                    <a:pt x="1063104" y="179573"/>
                    <a:pt x="1063104" y="179189"/>
                    <a:pt x="1061567" y="178419"/>
                  </a:cubicBezTo>
                  <a:lnTo>
                    <a:pt x="1066179" y="179839"/>
                  </a:lnTo>
                  <a:lnTo>
                    <a:pt x="1097318" y="174956"/>
                  </a:lnTo>
                  <a:cubicBezTo>
                    <a:pt x="1097318" y="178035"/>
                    <a:pt x="1095780" y="177266"/>
                    <a:pt x="1093474" y="178805"/>
                  </a:cubicBezTo>
                  <a:cubicBezTo>
                    <a:pt x="1100009" y="178805"/>
                    <a:pt x="1118461" y="174956"/>
                    <a:pt x="1124227" y="171108"/>
                  </a:cubicBezTo>
                  <a:cubicBezTo>
                    <a:pt x="1108850" y="171108"/>
                    <a:pt x="1093474" y="172262"/>
                    <a:pt x="1078097" y="173032"/>
                  </a:cubicBezTo>
                  <a:cubicBezTo>
                    <a:pt x="1085401" y="180344"/>
                    <a:pt x="1065796" y="171877"/>
                    <a:pt x="1064643" y="171108"/>
                  </a:cubicBezTo>
                  <a:cubicBezTo>
                    <a:pt x="1066180" y="170723"/>
                    <a:pt x="1067334" y="170338"/>
                    <a:pt x="1068487" y="169183"/>
                  </a:cubicBezTo>
                  <a:cubicBezTo>
                    <a:pt x="1052342" y="170723"/>
                    <a:pt x="1035812" y="169953"/>
                    <a:pt x="1024279" y="167259"/>
                  </a:cubicBezTo>
                  <a:cubicBezTo>
                    <a:pt x="1023126" y="174186"/>
                    <a:pt x="883199" y="171877"/>
                    <a:pt x="872051" y="163411"/>
                  </a:cubicBezTo>
                  <a:cubicBezTo>
                    <a:pt x="902036" y="163795"/>
                    <a:pt x="932020" y="161101"/>
                    <a:pt x="961620" y="157253"/>
                  </a:cubicBezTo>
                  <a:cubicBezTo>
                    <a:pt x="974305" y="155329"/>
                    <a:pt x="991220" y="155329"/>
                    <a:pt x="1002752" y="150326"/>
                  </a:cubicBezTo>
                  <a:cubicBezTo>
                    <a:pt x="1006212" y="148402"/>
                    <a:pt x="1008903" y="148016"/>
                    <a:pt x="1010825" y="147632"/>
                  </a:cubicBezTo>
                  <a:cubicBezTo>
                    <a:pt x="1008903" y="147247"/>
                    <a:pt x="1006597" y="146093"/>
                    <a:pt x="1003137" y="143783"/>
                  </a:cubicBezTo>
                  <a:cubicBezTo>
                    <a:pt x="1006212" y="143783"/>
                    <a:pt x="1012747" y="141474"/>
                    <a:pt x="1012747" y="138011"/>
                  </a:cubicBezTo>
                  <a:cubicBezTo>
                    <a:pt x="996217" y="134547"/>
                    <a:pt x="1006597" y="135702"/>
                    <a:pt x="1001215" y="143783"/>
                  </a:cubicBezTo>
                  <a:cubicBezTo>
                    <a:pt x="1001215" y="133392"/>
                    <a:pt x="1001215" y="136856"/>
                    <a:pt x="993526" y="134162"/>
                  </a:cubicBezTo>
                  <a:cubicBezTo>
                    <a:pt x="993142" y="138396"/>
                    <a:pt x="994680" y="142244"/>
                    <a:pt x="997370" y="145708"/>
                  </a:cubicBezTo>
                  <a:cubicBezTo>
                    <a:pt x="989682" y="145708"/>
                    <a:pt x="985453" y="144168"/>
                    <a:pt x="978150" y="143783"/>
                  </a:cubicBezTo>
                  <a:cubicBezTo>
                    <a:pt x="979303" y="136856"/>
                    <a:pt x="980071" y="139550"/>
                    <a:pt x="985838" y="134162"/>
                  </a:cubicBezTo>
                  <a:cubicBezTo>
                    <a:pt x="940861" y="131084"/>
                    <a:pt x="896654" y="123387"/>
                    <a:pt x="852446" y="134932"/>
                  </a:cubicBezTo>
                  <a:cubicBezTo>
                    <a:pt x="844758" y="136856"/>
                    <a:pt x="831687" y="143399"/>
                    <a:pt x="818233" y="148402"/>
                  </a:cubicBezTo>
                  <a:cubicBezTo>
                    <a:pt x="817849" y="148016"/>
                    <a:pt x="817080" y="148016"/>
                    <a:pt x="816311" y="147632"/>
                  </a:cubicBezTo>
                  <a:cubicBezTo>
                    <a:pt x="815927" y="148402"/>
                    <a:pt x="815542" y="148787"/>
                    <a:pt x="815157" y="149557"/>
                  </a:cubicBezTo>
                  <a:cubicBezTo>
                    <a:pt x="802857" y="153790"/>
                    <a:pt x="790555" y="156868"/>
                    <a:pt x="783636" y="153404"/>
                  </a:cubicBezTo>
                  <a:cubicBezTo>
                    <a:pt x="796322" y="153404"/>
                    <a:pt x="817464" y="139166"/>
                    <a:pt x="830150" y="134932"/>
                  </a:cubicBezTo>
                  <a:cubicBezTo>
                    <a:pt x="848602" y="128775"/>
                    <a:pt x="867823" y="123387"/>
                    <a:pt x="887043" y="119923"/>
                  </a:cubicBezTo>
                  <a:cubicBezTo>
                    <a:pt x="921641" y="114151"/>
                    <a:pt x="952778" y="119538"/>
                    <a:pt x="986991" y="123387"/>
                  </a:cubicBezTo>
                  <a:cubicBezTo>
                    <a:pt x="1016975" y="126465"/>
                    <a:pt x="1032737" y="126465"/>
                    <a:pt x="1058492" y="116460"/>
                  </a:cubicBezTo>
                  <a:cubicBezTo>
                    <a:pt x="1076175" y="109917"/>
                    <a:pt x="1095780" y="105299"/>
                    <a:pt x="1114617" y="102605"/>
                  </a:cubicBezTo>
                  <a:cubicBezTo>
                    <a:pt x="1116923" y="102220"/>
                    <a:pt x="1149214" y="106069"/>
                    <a:pt x="1136529" y="93369"/>
                  </a:cubicBezTo>
                  <a:cubicBezTo>
                    <a:pt x="1141526" y="92214"/>
                    <a:pt x="1159593" y="79129"/>
                    <a:pt x="1159593" y="74126"/>
                  </a:cubicBezTo>
                  <a:cubicBezTo>
                    <a:pt x="1149214" y="74126"/>
                    <a:pt x="1143447" y="87981"/>
                    <a:pt x="1134606" y="93369"/>
                  </a:cubicBezTo>
                  <a:cubicBezTo>
                    <a:pt x="1134606" y="79129"/>
                    <a:pt x="1096165" y="108763"/>
                    <a:pt x="1084632" y="102990"/>
                  </a:cubicBezTo>
                  <a:cubicBezTo>
                    <a:pt x="1093089" y="102990"/>
                    <a:pt x="1121536" y="91829"/>
                    <a:pt x="1128840" y="85672"/>
                  </a:cubicBezTo>
                  <a:cubicBezTo>
                    <a:pt x="1103084" y="88365"/>
                    <a:pt x="1083095" y="106838"/>
                    <a:pt x="1057723" y="110687"/>
                  </a:cubicBezTo>
                  <a:cubicBezTo>
                    <a:pt x="1057723" y="107608"/>
                    <a:pt x="1067334" y="103760"/>
                    <a:pt x="1069255" y="99141"/>
                  </a:cubicBezTo>
                  <a:cubicBezTo>
                    <a:pt x="1048113" y="99141"/>
                    <a:pt x="1024279" y="109917"/>
                    <a:pt x="1003521" y="106838"/>
                  </a:cubicBezTo>
                  <a:cubicBezTo>
                    <a:pt x="997755" y="106069"/>
                    <a:pt x="995448" y="99911"/>
                    <a:pt x="987375" y="98756"/>
                  </a:cubicBezTo>
                  <a:cubicBezTo>
                    <a:pt x="972768" y="96447"/>
                    <a:pt x="952010" y="106838"/>
                    <a:pt x="938170" y="99141"/>
                  </a:cubicBezTo>
                  <a:cubicBezTo>
                    <a:pt x="940477" y="99141"/>
                    <a:pt x="942399" y="98372"/>
                    <a:pt x="943936" y="97217"/>
                  </a:cubicBezTo>
                  <a:cubicBezTo>
                    <a:pt x="934326" y="97602"/>
                    <a:pt x="926253" y="99141"/>
                    <a:pt x="917028" y="101066"/>
                  </a:cubicBezTo>
                  <a:cubicBezTo>
                    <a:pt x="916643" y="98372"/>
                    <a:pt x="917796" y="96447"/>
                    <a:pt x="920871" y="95292"/>
                  </a:cubicBezTo>
                  <a:cubicBezTo>
                    <a:pt x="895885" y="95292"/>
                    <a:pt x="875511" y="96833"/>
                    <a:pt x="849755" y="99141"/>
                  </a:cubicBezTo>
                  <a:cubicBezTo>
                    <a:pt x="856290" y="79515"/>
                    <a:pt x="766337" y="98372"/>
                    <a:pt x="755189" y="91445"/>
                  </a:cubicBezTo>
                  <a:cubicBezTo>
                    <a:pt x="757880" y="91059"/>
                    <a:pt x="759802" y="89905"/>
                    <a:pt x="760955" y="87596"/>
                  </a:cubicBezTo>
                  <a:cubicBezTo>
                    <a:pt x="727512" y="76435"/>
                    <a:pt x="694452" y="86442"/>
                    <a:pt x="660623" y="85672"/>
                  </a:cubicBezTo>
                  <a:cubicBezTo>
                    <a:pt x="622181" y="84902"/>
                    <a:pt x="581049" y="79515"/>
                    <a:pt x="541454" y="85672"/>
                  </a:cubicBezTo>
                  <a:cubicBezTo>
                    <a:pt x="541454" y="54114"/>
                    <a:pt x="868207" y="65275"/>
                    <a:pt x="898576" y="66814"/>
                  </a:cubicBezTo>
                  <a:cubicBezTo>
                    <a:pt x="945858" y="69124"/>
                    <a:pt x="993526" y="65275"/>
                    <a:pt x="1040425" y="60656"/>
                  </a:cubicBezTo>
                  <a:cubicBezTo>
                    <a:pt x="1060799" y="58733"/>
                    <a:pt x="1079250" y="55653"/>
                    <a:pt x="1099240" y="49881"/>
                  </a:cubicBezTo>
                  <a:cubicBezTo>
                    <a:pt x="1109619" y="47187"/>
                    <a:pt x="1142294" y="42569"/>
                    <a:pt x="1131147" y="31793"/>
                  </a:cubicBezTo>
                  <a:cubicBezTo>
                    <a:pt x="1146907" y="32178"/>
                    <a:pt x="1161899" y="27945"/>
                    <a:pt x="1177276" y="24097"/>
                  </a:cubicBezTo>
                  <a:cubicBezTo>
                    <a:pt x="1177661" y="21403"/>
                    <a:pt x="1176507" y="19478"/>
                    <a:pt x="1173432" y="18324"/>
                  </a:cubicBezTo>
                  <a:cubicBezTo>
                    <a:pt x="1214180" y="18324"/>
                    <a:pt x="1247240" y="6009"/>
                    <a:pt x="1287603" y="8318"/>
                  </a:cubicBezTo>
                  <a:cubicBezTo>
                    <a:pt x="1307208" y="9472"/>
                    <a:pt x="1327582" y="9472"/>
                    <a:pt x="1348725" y="10242"/>
                  </a:cubicBezTo>
                  <a:cubicBezTo>
                    <a:pt x="1360257" y="10627"/>
                    <a:pt x="1374480" y="7164"/>
                    <a:pt x="1379862" y="6778"/>
                  </a:cubicBezTo>
                  <a:cubicBezTo>
                    <a:pt x="1394086" y="5239"/>
                    <a:pt x="1407156" y="10242"/>
                    <a:pt x="1421379" y="7548"/>
                  </a:cubicBezTo>
                  <a:cubicBezTo>
                    <a:pt x="1430990" y="5624"/>
                    <a:pt x="1437141" y="1006"/>
                    <a:pt x="1442522" y="236"/>
                  </a:cubicBezTo>
                  <a:close/>
                </a:path>
              </a:pathLst>
            </a:custGeom>
            <a:solidFill>
              <a:srgbClr val="E37E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grpSp>
      <p:sp>
        <p:nvSpPr>
          <p:cNvPr id="173" name="Google Shape;173;p21"/>
          <p:cNvSpPr/>
          <p:nvPr/>
        </p:nvSpPr>
        <p:spPr>
          <a:xfrm>
            <a:off x="8100748" y="4505727"/>
            <a:ext cx="789548" cy="457856"/>
          </a:xfrm>
          <a:custGeom>
            <a:rect b="b" l="l" r="r" t="t"/>
            <a:pathLst>
              <a:path extrusionOk="0" h="1635200" w="3096268">
                <a:moveTo>
                  <a:pt x="2478536" y="1554723"/>
                </a:moveTo>
                <a:cubicBezTo>
                  <a:pt x="2446628" y="1556517"/>
                  <a:pt x="2419595" y="1568645"/>
                  <a:pt x="2388260" y="1572449"/>
                </a:cubicBezTo>
                <a:cubicBezTo>
                  <a:pt x="2356351" y="1576324"/>
                  <a:pt x="2323510" y="1576755"/>
                  <a:pt x="2291386" y="1578118"/>
                </a:cubicBezTo>
                <a:cubicBezTo>
                  <a:pt x="2264640" y="1579195"/>
                  <a:pt x="2226277" y="1582998"/>
                  <a:pt x="2201826" y="1570655"/>
                </a:cubicBezTo>
                <a:cubicBezTo>
                  <a:pt x="2180242" y="1559818"/>
                  <a:pt x="2168698" y="1532116"/>
                  <a:pt x="2152134" y="1515323"/>
                </a:cubicBezTo>
                <a:cubicBezTo>
                  <a:pt x="2130909" y="1537068"/>
                  <a:pt x="2024283" y="1452671"/>
                  <a:pt x="1998326" y="1438175"/>
                </a:cubicBezTo>
                <a:cubicBezTo>
                  <a:pt x="1952363" y="1412554"/>
                  <a:pt x="1908479" y="1385139"/>
                  <a:pt x="1862373" y="1362461"/>
                </a:cubicBezTo>
                <a:cubicBezTo>
                  <a:pt x="1889836" y="1343228"/>
                  <a:pt x="1921171" y="1331602"/>
                  <a:pt x="1940890" y="1305551"/>
                </a:cubicBezTo>
                <a:cubicBezTo>
                  <a:pt x="1960322" y="1324138"/>
                  <a:pt x="1973229" y="1349113"/>
                  <a:pt x="1997179" y="1363035"/>
                </a:cubicBezTo>
                <a:cubicBezTo>
                  <a:pt x="2019909" y="1376240"/>
                  <a:pt x="2048448" y="1383632"/>
                  <a:pt x="2073688" y="1391168"/>
                </a:cubicBezTo>
                <a:cubicBezTo>
                  <a:pt x="2099502" y="1398919"/>
                  <a:pt x="2126678" y="1402507"/>
                  <a:pt x="2151847" y="1408966"/>
                </a:cubicBezTo>
                <a:cubicBezTo>
                  <a:pt x="2178235" y="1415712"/>
                  <a:pt x="2204407" y="1422745"/>
                  <a:pt x="2231082" y="1429132"/>
                </a:cubicBezTo>
                <a:cubicBezTo>
                  <a:pt x="2282064" y="1441332"/>
                  <a:pt x="2336703" y="1459274"/>
                  <a:pt x="2383025" y="1471259"/>
                </a:cubicBezTo>
                <a:cubicBezTo>
                  <a:pt x="2399589" y="1475565"/>
                  <a:pt x="2450858" y="1478005"/>
                  <a:pt x="2461973" y="1491210"/>
                </a:cubicBezTo>
                <a:cubicBezTo>
                  <a:pt x="2478465" y="1510874"/>
                  <a:pt x="2454444" y="1537570"/>
                  <a:pt x="2478536" y="1554723"/>
                </a:cubicBezTo>
                <a:moveTo>
                  <a:pt x="3089609" y="1244478"/>
                </a:moveTo>
                <a:cubicBezTo>
                  <a:pt x="3078280" y="1205007"/>
                  <a:pt x="3055764" y="1127786"/>
                  <a:pt x="3013171" y="1113003"/>
                </a:cubicBezTo>
                <a:cubicBezTo>
                  <a:pt x="3022995" y="1156780"/>
                  <a:pt x="3065731" y="1201131"/>
                  <a:pt x="3054474" y="1251798"/>
                </a:cubicBezTo>
                <a:cubicBezTo>
                  <a:pt x="3045080" y="1293925"/>
                  <a:pt x="2946629" y="1320478"/>
                  <a:pt x="2910346" y="1336339"/>
                </a:cubicBezTo>
                <a:cubicBezTo>
                  <a:pt x="2894499" y="1343228"/>
                  <a:pt x="2884173" y="1353778"/>
                  <a:pt x="2868828" y="1358801"/>
                </a:cubicBezTo>
                <a:cubicBezTo>
                  <a:pt x="2848106" y="1365619"/>
                  <a:pt x="2817201" y="1364184"/>
                  <a:pt x="2794685" y="1369853"/>
                </a:cubicBezTo>
                <a:cubicBezTo>
                  <a:pt x="2769373" y="1376240"/>
                  <a:pt x="2739400" y="1381910"/>
                  <a:pt x="2716311" y="1394397"/>
                </a:cubicBezTo>
                <a:cubicBezTo>
                  <a:pt x="2692935" y="1407100"/>
                  <a:pt x="2669846" y="1447719"/>
                  <a:pt x="2643674" y="1453174"/>
                </a:cubicBezTo>
                <a:cubicBezTo>
                  <a:pt x="2624959" y="1457049"/>
                  <a:pt x="2590899" y="1429347"/>
                  <a:pt x="2574550" y="1421597"/>
                </a:cubicBezTo>
                <a:cubicBezTo>
                  <a:pt x="2545796" y="1408033"/>
                  <a:pt x="2515608" y="1397986"/>
                  <a:pt x="2485779" y="1387221"/>
                </a:cubicBezTo>
                <a:cubicBezTo>
                  <a:pt x="2431713" y="1367772"/>
                  <a:pt x="2377575" y="1348252"/>
                  <a:pt x="2323366" y="1329377"/>
                </a:cubicBezTo>
                <a:cubicBezTo>
                  <a:pt x="2207275" y="1288901"/>
                  <a:pt x="2087958" y="1264429"/>
                  <a:pt x="1970433" y="1231273"/>
                </a:cubicBezTo>
                <a:cubicBezTo>
                  <a:pt x="1988574" y="1208882"/>
                  <a:pt x="2009584" y="1185199"/>
                  <a:pt x="2009727" y="1154555"/>
                </a:cubicBezTo>
                <a:cubicBezTo>
                  <a:pt x="2076772" y="1200485"/>
                  <a:pt x="2138868" y="1204576"/>
                  <a:pt x="2217529" y="1200988"/>
                </a:cubicBezTo>
                <a:cubicBezTo>
                  <a:pt x="2260983" y="1198978"/>
                  <a:pt x="2301353" y="1194026"/>
                  <a:pt x="2344089" y="1192663"/>
                </a:cubicBezTo>
                <a:cubicBezTo>
                  <a:pt x="2375783" y="1191658"/>
                  <a:pt x="2404823" y="1191443"/>
                  <a:pt x="2438597" y="1186850"/>
                </a:cubicBezTo>
                <a:cubicBezTo>
                  <a:pt x="2518118" y="1176013"/>
                  <a:pt x="2593624" y="1175583"/>
                  <a:pt x="2675296" y="1164244"/>
                </a:cubicBezTo>
                <a:cubicBezTo>
                  <a:pt x="2696521" y="1161301"/>
                  <a:pt x="2723482" y="1163239"/>
                  <a:pt x="2743559" y="1157713"/>
                </a:cubicBezTo>
                <a:cubicBezTo>
                  <a:pt x="2748650" y="1156349"/>
                  <a:pt x="2751160" y="1148886"/>
                  <a:pt x="2757112" y="1147307"/>
                </a:cubicBezTo>
                <a:cubicBezTo>
                  <a:pt x="2763709" y="1145513"/>
                  <a:pt x="2774034" y="1145728"/>
                  <a:pt x="2781276" y="1145154"/>
                </a:cubicBezTo>
                <a:cubicBezTo>
                  <a:pt x="2801856" y="1143503"/>
                  <a:pt x="2828674" y="1151182"/>
                  <a:pt x="2841294" y="1129509"/>
                </a:cubicBezTo>
                <a:cubicBezTo>
                  <a:pt x="2848679" y="1116878"/>
                  <a:pt x="2850974" y="1114725"/>
                  <a:pt x="2830466" y="1118816"/>
                </a:cubicBezTo>
                <a:cubicBezTo>
                  <a:pt x="2826666" y="1112715"/>
                  <a:pt x="2851548" y="1083937"/>
                  <a:pt x="2855635" y="1075684"/>
                </a:cubicBezTo>
                <a:cubicBezTo>
                  <a:pt x="2865817" y="1055087"/>
                  <a:pt x="2873848" y="1033055"/>
                  <a:pt x="2881449" y="1011382"/>
                </a:cubicBezTo>
                <a:cubicBezTo>
                  <a:pt x="2892563" y="979805"/>
                  <a:pt x="2896865" y="921818"/>
                  <a:pt x="2923109" y="899857"/>
                </a:cubicBezTo>
                <a:cubicBezTo>
                  <a:pt x="2924042" y="899068"/>
                  <a:pt x="2929850" y="906388"/>
                  <a:pt x="2932431" y="904737"/>
                </a:cubicBezTo>
                <a:cubicBezTo>
                  <a:pt x="2936877" y="901867"/>
                  <a:pt x="2935945" y="893614"/>
                  <a:pt x="2939100" y="889021"/>
                </a:cubicBezTo>
                <a:cubicBezTo>
                  <a:pt x="2948206" y="875529"/>
                  <a:pt x="2962978" y="865194"/>
                  <a:pt x="2971726" y="852133"/>
                </a:cubicBezTo>
                <a:cubicBezTo>
                  <a:pt x="2977390" y="843664"/>
                  <a:pt x="2977319" y="831751"/>
                  <a:pt x="2982983" y="821632"/>
                </a:cubicBezTo>
                <a:cubicBezTo>
                  <a:pt x="2992592" y="804480"/>
                  <a:pt x="3006431" y="788692"/>
                  <a:pt x="3016541" y="771540"/>
                </a:cubicBezTo>
                <a:cubicBezTo>
                  <a:pt x="3058202" y="700348"/>
                  <a:pt x="3123597" y="601526"/>
                  <a:pt x="3084016" y="516268"/>
                </a:cubicBezTo>
                <a:cubicBezTo>
                  <a:pt x="3077348" y="501771"/>
                  <a:pt x="3071683" y="505790"/>
                  <a:pt x="3062791" y="499474"/>
                </a:cubicBezTo>
                <a:cubicBezTo>
                  <a:pt x="3045869" y="487418"/>
                  <a:pt x="3031241" y="472490"/>
                  <a:pt x="3013745" y="460649"/>
                </a:cubicBezTo>
                <a:cubicBezTo>
                  <a:pt x="2982840" y="439622"/>
                  <a:pt x="2939100" y="389314"/>
                  <a:pt x="2898658" y="412207"/>
                </a:cubicBezTo>
                <a:cubicBezTo>
                  <a:pt x="2913286" y="421967"/>
                  <a:pt x="2930352" y="422326"/>
                  <a:pt x="2945912" y="430077"/>
                </a:cubicBezTo>
                <a:cubicBezTo>
                  <a:pt x="2961042" y="437684"/>
                  <a:pt x="2975168" y="449884"/>
                  <a:pt x="2987071" y="461797"/>
                </a:cubicBezTo>
                <a:cubicBezTo>
                  <a:pt x="3000695" y="475433"/>
                  <a:pt x="3041280" y="504929"/>
                  <a:pt x="3043790" y="519856"/>
                </a:cubicBezTo>
                <a:cubicBezTo>
                  <a:pt x="3019768" y="516196"/>
                  <a:pt x="2993166" y="477442"/>
                  <a:pt x="2973948" y="462802"/>
                </a:cubicBezTo>
                <a:cubicBezTo>
                  <a:pt x="2948995" y="443856"/>
                  <a:pt x="2913358" y="421536"/>
                  <a:pt x="2882094" y="417015"/>
                </a:cubicBezTo>
                <a:cubicBezTo>
                  <a:pt x="2891774" y="440124"/>
                  <a:pt x="2934869" y="459573"/>
                  <a:pt x="2954588" y="477155"/>
                </a:cubicBezTo>
                <a:cubicBezTo>
                  <a:pt x="2974379" y="494810"/>
                  <a:pt x="3014319" y="525884"/>
                  <a:pt x="3010948" y="554663"/>
                </a:cubicBezTo>
                <a:cubicBezTo>
                  <a:pt x="3007005" y="588751"/>
                  <a:pt x="2985565" y="632457"/>
                  <a:pt x="2969933" y="662814"/>
                </a:cubicBezTo>
                <a:cubicBezTo>
                  <a:pt x="2951648" y="698123"/>
                  <a:pt x="2929635" y="731422"/>
                  <a:pt x="2907047" y="764004"/>
                </a:cubicBezTo>
                <a:cubicBezTo>
                  <a:pt x="2888046" y="791347"/>
                  <a:pt x="2868685" y="818475"/>
                  <a:pt x="2850185" y="846105"/>
                </a:cubicBezTo>
                <a:cubicBezTo>
                  <a:pt x="2842441" y="857659"/>
                  <a:pt x="2834625" y="868854"/>
                  <a:pt x="2828315" y="881126"/>
                </a:cubicBezTo>
                <a:cubicBezTo>
                  <a:pt x="2825447" y="886652"/>
                  <a:pt x="2823367" y="892968"/>
                  <a:pt x="2819926" y="899427"/>
                </a:cubicBezTo>
                <a:cubicBezTo>
                  <a:pt x="2816269" y="906316"/>
                  <a:pt x="2811034" y="911699"/>
                  <a:pt x="2807951" y="919019"/>
                </a:cubicBezTo>
                <a:cubicBezTo>
                  <a:pt x="2793251" y="954399"/>
                  <a:pt x="2799776" y="997172"/>
                  <a:pt x="2793466" y="1034060"/>
                </a:cubicBezTo>
                <a:cubicBezTo>
                  <a:pt x="2790598" y="1050925"/>
                  <a:pt x="2794972" y="1049633"/>
                  <a:pt x="2778480" y="1053221"/>
                </a:cubicBezTo>
                <a:cubicBezTo>
                  <a:pt x="2763565" y="1056451"/>
                  <a:pt x="2748866" y="1053867"/>
                  <a:pt x="2747718" y="1039012"/>
                </a:cubicBezTo>
                <a:cubicBezTo>
                  <a:pt x="2719323" y="1052863"/>
                  <a:pt x="2691071" y="1048700"/>
                  <a:pt x="2660381" y="1048413"/>
                </a:cubicBezTo>
                <a:cubicBezTo>
                  <a:pt x="2623668" y="1048126"/>
                  <a:pt x="2586883" y="1049992"/>
                  <a:pt x="2550170" y="1049131"/>
                </a:cubicBezTo>
                <a:cubicBezTo>
                  <a:pt x="2487356" y="1047624"/>
                  <a:pt x="2424829" y="1045829"/>
                  <a:pt x="2361155" y="1047265"/>
                </a:cubicBezTo>
                <a:cubicBezTo>
                  <a:pt x="2304149" y="1048557"/>
                  <a:pt x="2247144" y="1049490"/>
                  <a:pt x="2190855" y="1050781"/>
                </a:cubicBezTo>
                <a:cubicBezTo>
                  <a:pt x="2168411" y="1051284"/>
                  <a:pt x="2145250" y="1059896"/>
                  <a:pt x="2122950" y="1059321"/>
                </a:cubicBezTo>
                <a:cubicBezTo>
                  <a:pt x="2105669" y="1058891"/>
                  <a:pt x="2093192" y="1054226"/>
                  <a:pt x="2074764" y="1056164"/>
                </a:cubicBezTo>
                <a:cubicBezTo>
                  <a:pt x="2056766" y="1058030"/>
                  <a:pt x="2033318" y="1069656"/>
                  <a:pt x="2015822" y="1067933"/>
                </a:cubicBezTo>
                <a:cubicBezTo>
                  <a:pt x="2002700" y="1066642"/>
                  <a:pt x="2004708" y="1066929"/>
                  <a:pt x="1998971" y="1053508"/>
                </a:cubicBezTo>
                <a:cubicBezTo>
                  <a:pt x="1996677" y="1048126"/>
                  <a:pt x="1985562" y="1014755"/>
                  <a:pt x="1988144" y="1008152"/>
                </a:cubicBezTo>
                <a:cubicBezTo>
                  <a:pt x="1990725" y="1001622"/>
                  <a:pt x="2063865" y="1015903"/>
                  <a:pt x="2076628" y="1017195"/>
                </a:cubicBezTo>
                <a:cubicBezTo>
                  <a:pt x="2087456" y="1018271"/>
                  <a:pt x="2090682" y="1019994"/>
                  <a:pt x="2099861" y="1019348"/>
                </a:cubicBezTo>
                <a:cubicBezTo>
                  <a:pt x="2105884" y="1018917"/>
                  <a:pt x="2119508" y="1017482"/>
                  <a:pt x="2126463" y="1016118"/>
                </a:cubicBezTo>
                <a:cubicBezTo>
                  <a:pt x="2136215" y="1014252"/>
                  <a:pt x="2142956" y="1008726"/>
                  <a:pt x="2152994" y="1006358"/>
                </a:cubicBezTo>
                <a:cubicBezTo>
                  <a:pt x="2156293" y="1005569"/>
                  <a:pt x="2160308" y="1008080"/>
                  <a:pt x="2163678" y="1007219"/>
                </a:cubicBezTo>
                <a:cubicBezTo>
                  <a:pt x="2169200" y="1005856"/>
                  <a:pt x="2175151" y="999182"/>
                  <a:pt x="2178737" y="998464"/>
                </a:cubicBezTo>
                <a:cubicBezTo>
                  <a:pt x="2190138" y="996096"/>
                  <a:pt x="2200176" y="997172"/>
                  <a:pt x="2211363" y="994158"/>
                </a:cubicBezTo>
                <a:cubicBezTo>
                  <a:pt x="2212223" y="992794"/>
                  <a:pt x="2213083" y="991431"/>
                  <a:pt x="2213944" y="989996"/>
                </a:cubicBezTo>
                <a:cubicBezTo>
                  <a:pt x="2215593" y="984326"/>
                  <a:pt x="2218748" y="984039"/>
                  <a:pt x="2223624" y="989063"/>
                </a:cubicBezTo>
                <a:cubicBezTo>
                  <a:pt x="2225488" y="988345"/>
                  <a:pt x="2232229" y="988847"/>
                  <a:pt x="2234595" y="988273"/>
                </a:cubicBezTo>
                <a:cubicBezTo>
                  <a:pt x="2247000" y="985044"/>
                  <a:pt x="2261198" y="979589"/>
                  <a:pt x="2273316" y="975786"/>
                </a:cubicBezTo>
                <a:cubicBezTo>
                  <a:pt x="2274965" y="975283"/>
                  <a:pt x="2275252" y="972556"/>
                  <a:pt x="2276471" y="972269"/>
                </a:cubicBezTo>
                <a:cubicBezTo>
                  <a:pt x="2276041" y="972413"/>
                  <a:pt x="2291888" y="968322"/>
                  <a:pt x="2291672" y="968394"/>
                </a:cubicBezTo>
                <a:cubicBezTo>
                  <a:pt x="2299202" y="965954"/>
                  <a:pt x="2307878" y="965021"/>
                  <a:pt x="2316339" y="961935"/>
                </a:cubicBezTo>
                <a:cubicBezTo>
                  <a:pt x="2321860" y="959926"/>
                  <a:pt x="2328959" y="961361"/>
                  <a:pt x="2331971" y="960428"/>
                </a:cubicBezTo>
                <a:cubicBezTo>
                  <a:pt x="2332616" y="960213"/>
                  <a:pt x="2335269" y="953969"/>
                  <a:pt x="2337564" y="953108"/>
                </a:cubicBezTo>
                <a:cubicBezTo>
                  <a:pt x="2369258" y="941338"/>
                  <a:pt x="2403246" y="932654"/>
                  <a:pt x="2434940" y="921602"/>
                </a:cubicBezTo>
                <a:cubicBezTo>
                  <a:pt x="2495244" y="900647"/>
                  <a:pt x="2557484" y="884715"/>
                  <a:pt x="2615279" y="855865"/>
                </a:cubicBezTo>
                <a:cubicBezTo>
                  <a:pt x="2660453" y="833258"/>
                  <a:pt x="2707707" y="821704"/>
                  <a:pt x="2728286" y="770965"/>
                </a:cubicBezTo>
                <a:cubicBezTo>
                  <a:pt x="2734023" y="780008"/>
                  <a:pt x="2755462" y="775271"/>
                  <a:pt x="2760195" y="763215"/>
                </a:cubicBezTo>
                <a:cubicBezTo>
                  <a:pt x="2762059" y="758478"/>
                  <a:pt x="2756466" y="732714"/>
                  <a:pt x="2756323" y="725681"/>
                </a:cubicBezTo>
                <a:cubicBezTo>
                  <a:pt x="2755534" y="688506"/>
                  <a:pt x="2750371" y="654991"/>
                  <a:pt x="2739472" y="619324"/>
                </a:cubicBezTo>
                <a:cubicBezTo>
                  <a:pt x="2729147" y="585522"/>
                  <a:pt x="2713371" y="552222"/>
                  <a:pt x="2704480" y="518205"/>
                </a:cubicBezTo>
                <a:cubicBezTo>
                  <a:pt x="2700966" y="504785"/>
                  <a:pt x="2706416" y="495025"/>
                  <a:pt x="2703906" y="482681"/>
                </a:cubicBezTo>
                <a:cubicBezTo>
                  <a:pt x="2703333" y="479954"/>
                  <a:pt x="2693652" y="482035"/>
                  <a:pt x="2693222" y="480456"/>
                </a:cubicBezTo>
                <a:cubicBezTo>
                  <a:pt x="2691214" y="473495"/>
                  <a:pt x="2690497" y="458640"/>
                  <a:pt x="2691214" y="450961"/>
                </a:cubicBezTo>
                <a:cubicBezTo>
                  <a:pt x="2691932" y="443066"/>
                  <a:pt x="2696234" y="439191"/>
                  <a:pt x="2696592" y="429933"/>
                </a:cubicBezTo>
                <a:cubicBezTo>
                  <a:pt x="2697166" y="416226"/>
                  <a:pt x="2690784" y="412781"/>
                  <a:pt x="2688776" y="401227"/>
                </a:cubicBezTo>
                <a:cubicBezTo>
                  <a:pt x="2684904" y="378764"/>
                  <a:pt x="2686554" y="361612"/>
                  <a:pt x="2685837" y="337427"/>
                </a:cubicBezTo>
                <a:cubicBezTo>
                  <a:pt x="2684833" y="303410"/>
                  <a:pt x="2680028" y="267311"/>
                  <a:pt x="2671711" y="234371"/>
                </a:cubicBezTo>
                <a:cubicBezTo>
                  <a:pt x="2662317" y="197339"/>
                  <a:pt x="2654788" y="148180"/>
                  <a:pt x="2637149" y="114234"/>
                </a:cubicBezTo>
                <a:cubicBezTo>
                  <a:pt x="2612410" y="66725"/>
                  <a:pt x="2556624" y="55386"/>
                  <a:pt x="2508294" y="48281"/>
                </a:cubicBezTo>
                <a:cubicBezTo>
                  <a:pt x="2475238" y="43473"/>
                  <a:pt x="2443759" y="33497"/>
                  <a:pt x="2410058" y="32995"/>
                </a:cubicBezTo>
                <a:cubicBezTo>
                  <a:pt x="2369831" y="32349"/>
                  <a:pt x="2370548" y="44262"/>
                  <a:pt x="2406831" y="50219"/>
                </a:cubicBezTo>
                <a:cubicBezTo>
                  <a:pt x="2440748" y="55817"/>
                  <a:pt x="2468570" y="68160"/>
                  <a:pt x="2498255" y="85241"/>
                </a:cubicBezTo>
                <a:cubicBezTo>
                  <a:pt x="2534538" y="106053"/>
                  <a:pt x="2539199" y="112153"/>
                  <a:pt x="2548378" y="151194"/>
                </a:cubicBezTo>
                <a:cubicBezTo>
                  <a:pt x="2555907" y="183273"/>
                  <a:pt x="2557412" y="217864"/>
                  <a:pt x="2568025" y="248724"/>
                </a:cubicBezTo>
                <a:cubicBezTo>
                  <a:pt x="2572686" y="262359"/>
                  <a:pt x="2584230" y="278220"/>
                  <a:pt x="2585592" y="292573"/>
                </a:cubicBezTo>
                <a:cubicBezTo>
                  <a:pt x="2586453" y="301831"/>
                  <a:pt x="2583370" y="307715"/>
                  <a:pt x="2582796" y="316758"/>
                </a:cubicBezTo>
                <a:cubicBezTo>
                  <a:pt x="2581721" y="333623"/>
                  <a:pt x="2586381" y="349986"/>
                  <a:pt x="2587242" y="366348"/>
                </a:cubicBezTo>
                <a:cubicBezTo>
                  <a:pt x="2588461" y="389314"/>
                  <a:pt x="2588174" y="412637"/>
                  <a:pt x="2589321" y="435746"/>
                </a:cubicBezTo>
                <a:cubicBezTo>
                  <a:pt x="2591257" y="476079"/>
                  <a:pt x="2593265" y="514832"/>
                  <a:pt x="2605813" y="553084"/>
                </a:cubicBezTo>
                <a:cubicBezTo>
                  <a:pt x="2616856" y="586527"/>
                  <a:pt x="2633492" y="618319"/>
                  <a:pt x="2650486" y="649250"/>
                </a:cubicBezTo>
                <a:cubicBezTo>
                  <a:pt x="2656581" y="660374"/>
                  <a:pt x="2681534" y="690731"/>
                  <a:pt x="2679383" y="703936"/>
                </a:cubicBezTo>
                <a:cubicBezTo>
                  <a:pt x="2675296" y="729126"/>
                  <a:pt x="2653211" y="711400"/>
                  <a:pt x="2642240" y="702285"/>
                </a:cubicBezTo>
                <a:cubicBezTo>
                  <a:pt x="2640877" y="714629"/>
                  <a:pt x="2637507" y="717859"/>
                  <a:pt x="2625102" y="720442"/>
                </a:cubicBezTo>
                <a:cubicBezTo>
                  <a:pt x="2600435" y="725681"/>
                  <a:pt x="2620585" y="714486"/>
                  <a:pt x="2605527" y="715347"/>
                </a:cubicBezTo>
                <a:cubicBezTo>
                  <a:pt x="2589034" y="716351"/>
                  <a:pt x="2567881" y="727978"/>
                  <a:pt x="2559779" y="741685"/>
                </a:cubicBezTo>
                <a:cubicBezTo>
                  <a:pt x="2550744" y="728552"/>
                  <a:pt x="2532029" y="738097"/>
                  <a:pt x="2517616" y="741757"/>
                </a:cubicBezTo>
                <a:cubicBezTo>
                  <a:pt x="2508509" y="744053"/>
                  <a:pt x="2493236" y="751517"/>
                  <a:pt x="2487141" y="753455"/>
                </a:cubicBezTo>
                <a:cubicBezTo>
                  <a:pt x="2486711" y="753598"/>
                  <a:pt x="2482480" y="746206"/>
                  <a:pt x="2477102" y="748574"/>
                </a:cubicBezTo>
                <a:cubicBezTo>
                  <a:pt x="2467852" y="752665"/>
                  <a:pt x="2466203" y="760344"/>
                  <a:pt x="2455161" y="763502"/>
                </a:cubicBezTo>
                <a:cubicBezTo>
                  <a:pt x="2443401" y="766803"/>
                  <a:pt x="2433004" y="765655"/>
                  <a:pt x="2420312" y="770320"/>
                </a:cubicBezTo>
                <a:cubicBezTo>
                  <a:pt x="2404321" y="776276"/>
                  <a:pt x="2392562" y="780152"/>
                  <a:pt x="2375998" y="784242"/>
                </a:cubicBezTo>
                <a:cubicBezTo>
                  <a:pt x="2369329" y="785893"/>
                  <a:pt x="2364812" y="782807"/>
                  <a:pt x="2358215" y="784314"/>
                </a:cubicBezTo>
                <a:cubicBezTo>
                  <a:pt x="2355203" y="785032"/>
                  <a:pt x="2348678" y="792782"/>
                  <a:pt x="2345021" y="794433"/>
                </a:cubicBezTo>
                <a:cubicBezTo>
                  <a:pt x="2346599" y="793715"/>
                  <a:pt x="2322936" y="800174"/>
                  <a:pt x="2322506" y="800318"/>
                </a:cubicBezTo>
                <a:cubicBezTo>
                  <a:pt x="2313399" y="803045"/>
                  <a:pt x="2304508" y="807638"/>
                  <a:pt x="2294756" y="808714"/>
                </a:cubicBezTo>
                <a:cubicBezTo>
                  <a:pt x="2291888" y="805198"/>
                  <a:pt x="2288159" y="802973"/>
                  <a:pt x="2283641" y="802040"/>
                </a:cubicBezTo>
                <a:cubicBezTo>
                  <a:pt x="2282207" y="803906"/>
                  <a:pt x="2280773" y="805772"/>
                  <a:pt x="2279339" y="807638"/>
                </a:cubicBezTo>
                <a:cubicBezTo>
                  <a:pt x="2279052" y="813164"/>
                  <a:pt x="2276399" y="815819"/>
                  <a:pt x="2271380" y="815676"/>
                </a:cubicBezTo>
                <a:cubicBezTo>
                  <a:pt x="2269157" y="814743"/>
                  <a:pt x="2266934" y="813738"/>
                  <a:pt x="2264783" y="812805"/>
                </a:cubicBezTo>
                <a:cubicBezTo>
                  <a:pt x="2257397" y="815030"/>
                  <a:pt x="2248936" y="817613"/>
                  <a:pt x="2240618" y="820484"/>
                </a:cubicBezTo>
                <a:cubicBezTo>
                  <a:pt x="2225488" y="825651"/>
                  <a:pt x="2230149" y="828809"/>
                  <a:pt x="2214733" y="817255"/>
                </a:cubicBezTo>
                <a:cubicBezTo>
                  <a:pt x="2211434" y="822493"/>
                  <a:pt x="2208064" y="827661"/>
                  <a:pt x="2204766" y="832828"/>
                </a:cubicBezTo>
                <a:cubicBezTo>
                  <a:pt x="2187126" y="819838"/>
                  <a:pt x="2191859" y="834120"/>
                  <a:pt x="2174578" y="840220"/>
                </a:cubicBezTo>
                <a:cubicBezTo>
                  <a:pt x="2169917" y="841870"/>
                  <a:pt x="2161384" y="838784"/>
                  <a:pt x="2155576" y="840291"/>
                </a:cubicBezTo>
                <a:cubicBezTo>
                  <a:pt x="2145394" y="842803"/>
                  <a:pt x="2134853" y="851487"/>
                  <a:pt x="2124169" y="854932"/>
                </a:cubicBezTo>
                <a:cubicBezTo>
                  <a:pt x="2095057" y="864405"/>
                  <a:pt x="2066016" y="873232"/>
                  <a:pt x="2038266" y="881629"/>
                </a:cubicBezTo>
                <a:cubicBezTo>
                  <a:pt x="2017113" y="888016"/>
                  <a:pt x="2000119" y="899427"/>
                  <a:pt x="1979683" y="907177"/>
                </a:cubicBezTo>
                <a:cubicBezTo>
                  <a:pt x="1974878" y="908972"/>
                  <a:pt x="1958960" y="910335"/>
                  <a:pt x="1960537" y="909761"/>
                </a:cubicBezTo>
                <a:cubicBezTo>
                  <a:pt x="1954012" y="911986"/>
                  <a:pt x="1945049" y="922176"/>
                  <a:pt x="1937520" y="921602"/>
                </a:cubicBezTo>
                <a:cubicBezTo>
                  <a:pt x="1909698" y="919306"/>
                  <a:pt x="1928772" y="900001"/>
                  <a:pt x="1945766" y="895695"/>
                </a:cubicBezTo>
                <a:cubicBezTo>
                  <a:pt x="1968066" y="890025"/>
                  <a:pt x="1988789" y="887083"/>
                  <a:pt x="2010659" y="879619"/>
                </a:cubicBezTo>
                <a:cubicBezTo>
                  <a:pt x="2027367" y="873878"/>
                  <a:pt x="2041636" y="867060"/>
                  <a:pt x="2059060" y="863687"/>
                </a:cubicBezTo>
                <a:cubicBezTo>
                  <a:pt x="2077489" y="860099"/>
                  <a:pt x="2084874" y="852994"/>
                  <a:pt x="2101080" y="848257"/>
                </a:cubicBezTo>
                <a:cubicBezTo>
                  <a:pt x="2107390" y="846392"/>
                  <a:pt x="2114345" y="848688"/>
                  <a:pt x="2120727" y="846105"/>
                </a:cubicBezTo>
                <a:cubicBezTo>
                  <a:pt x="2125675" y="844095"/>
                  <a:pt x="2127396" y="836129"/>
                  <a:pt x="2130622" y="834407"/>
                </a:cubicBezTo>
                <a:cubicBezTo>
                  <a:pt x="2134495" y="832325"/>
                  <a:pt x="2146684" y="833115"/>
                  <a:pt x="2152708" y="830890"/>
                </a:cubicBezTo>
                <a:cubicBezTo>
                  <a:pt x="2162316" y="827230"/>
                  <a:pt x="2170777" y="820771"/>
                  <a:pt x="2179812" y="816178"/>
                </a:cubicBezTo>
                <a:cubicBezTo>
                  <a:pt x="2211076" y="800174"/>
                  <a:pt x="2244706" y="781587"/>
                  <a:pt x="2275969" y="767880"/>
                </a:cubicBezTo>
                <a:cubicBezTo>
                  <a:pt x="2290812" y="761421"/>
                  <a:pt x="2305870" y="763932"/>
                  <a:pt x="2312395" y="749507"/>
                </a:cubicBezTo>
                <a:cubicBezTo>
                  <a:pt x="2312897" y="748359"/>
                  <a:pt x="2313256" y="733791"/>
                  <a:pt x="2313543" y="731494"/>
                </a:cubicBezTo>
                <a:cubicBezTo>
                  <a:pt x="2315120" y="718504"/>
                  <a:pt x="2321430" y="711184"/>
                  <a:pt x="2317702" y="696616"/>
                </a:cubicBezTo>
                <a:cubicBezTo>
                  <a:pt x="2350686" y="707094"/>
                  <a:pt x="2338855" y="642217"/>
                  <a:pt x="2335700" y="627936"/>
                </a:cubicBezTo>
                <a:cubicBezTo>
                  <a:pt x="2329748" y="601023"/>
                  <a:pt x="2318849" y="586240"/>
                  <a:pt x="2302643" y="564638"/>
                </a:cubicBezTo>
                <a:cubicBezTo>
                  <a:pt x="2287657" y="544687"/>
                  <a:pt x="2276399" y="531913"/>
                  <a:pt x="2257612" y="516627"/>
                </a:cubicBezTo>
                <a:cubicBezTo>
                  <a:pt x="2243128" y="504785"/>
                  <a:pt x="2225775" y="486700"/>
                  <a:pt x="2209140" y="475863"/>
                </a:cubicBezTo>
                <a:cubicBezTo>
                  <a:pt x="2200822" y="470481"/>
                  <a:pt x="2191285" y="468543"/>
                  <a:pt x="2182681" y="463878"/>
                </a:cubicBezTo>
                <a:cubicBezTo>
                  <a:pt x="2178665" y="462013"/>
                  <a:pt x="2175868" y="458855"/>
                  <a:pt x="2174363" y="454477"/>
                </a:cubicBezTo>
                <a:cubicBezTo>
                  <a:pt x="2169200" y="452181"/>
                  <a:pt x="2164109" y="452468"/>
                  <a:pt x="2159089" y="455338"/>
                </a:cubicBezTo>
                <a:cubicBezTo>
                  <a:pt x="2141378" y="444430"/>
                  <a:pt x="2128256" y="426488"/>
                  <a:pt x="2103733" y="421680"/>
                </a:cubicBezTo>
                <a:cubicBezTo>
                  <a:pt x="2098642" y="420675"/>
                  <a:pt x="2089535" y="423977"/>
                  <a:pt x="2086237" y="422685"/>
                </a:cubicBezTo>
                <a:cubicBezTo>
                  <a:pt x="2075768" y="418666"/>
                  <a:pt x="2068526" y="409480"/>
                  <a:pt x="2058272" y="404815"/>
                </a:cubicBezTo>
                <a:cubicBezTo>
                  <a:pt x="2033175" y="393332"/>
                  <a:pt x="1996820" y="394481"/>
                  <a:pt x="1969931" y="388452"/>
                </a:cubicBezTo>
                <a:cubicBezTo>
                  <a:pt x="1907834" y="374458"/>
                  <a:pt x="1843873" y="357665"/>
                  <a:pt x="1779625" y="364841"/>
                </a:cubicBezTo>
                <a:cubicBezTo>
                  <a:pt x="1750512" y="368071"/>
                  <a:pt x="1717313" y="372736"/>
                  <a:pt x="1690495" y="385438"/>
                </a:cubicBezTo>
                <a:cubicBezTo>
                  <a:pt x="1682607" y="389170"/>
                  <a:pt x="1642596" y="414073"/>
                  <a:pt x="1643743" y="424192"/>
                </a:cubicBezTo>
                <a:cubicBezTo>
                  <a:pt x="1646611" y="449166"/>
                  <a:pt x="1677875" y="419455"/>
                  <a:pt x="1687555" y="414647"/>
                </a:cubicBezTo>
                <a:cubicBezTo>
                  <a:pt x="1716524" y="400150"/>
                  <a:pt x="1744131" y="403954"/>
                  <a:pt x="1775609" y="404169"/>
                </a:cubicBezTo>
                <a:cubicBezTo>
                  <a:pt x="1839427" y="404528"/>
                  <a:pt x="1900090" y="424192"/>
                  <a:pt x="1955590" y="454908"/>
                </a:cubicBezTo>
                <a:cubicBezTo>
                  <a:pt x="1951717" y="463161"/>
                  <a:pt x="1862445" y="431081"/>
                  <a:pt x="1846741" y="429718"/>
                </a:cubicBezTo>
                <a:cubicBezTo>
                  <a:pt x="1808020" y="426345"/>
                  <a:pt x="1769873" y="424622"/>
                  <a:pt x="1731869" y="436751"/>
                </a:cubicBezTo>
                <a:cubicBezTo>
                  <a:pt x="1713513" y="442636"/>
                  <a:pt x="1697092" y="453472"/>
                  <a:pt x="1680887" y="463591"/>
                </a:cubicBezTo>
                <a:cubicBezTo>
                  <a:pt x="1665255" y="473280"/>
                  <a:pt x="1649910" y="483758"/>
                  <a:pt x="1674577" y="484404"/>
                </a:cubicBezTo>
                <a:cubicBezTo>
                  <a:pt x="1693937" y="484906"/>
                  <a:pt x="1721185" y="471055"/>
                  <a:pt x="1739757" y="466175"/>
                </a:cubicBezTo>
                <a:cubicBezTo>
                  <a:pt x="1761770" y="460362"/>
                  <a:pt x="1783640" y="459070"/>
                  <a:pt x="1806371" y="460290"/>
                </a:cubicBezTo>
                <a:cubicBezTo>
                  <a:pt x="1897580" y="465242"/>
                  <a:pt x="1976241" y="518995"/>
                  <a:pt x="2041564" y="577628"/>
                </a:cubicBezTo>
                <a:cubicBezTo>
                  <a:pt x="2070963" y="603966"/>
                  <a:pt x="2108681" y="616597"/>
                  <a:pt x="2144103" y="632744"/>
                </a:cubicBezTo>
                <a:cubicBezTo>
                  <a:pt x="2176657" y="647528"/>
                  <a:pt x="2210861" y="649322"/>
                  <a:pt x="2242411" y="661235"/>
                </a:cubicBezTo>
                <a:cubicBezTo>
                  <a:pt x="2231368" y="670349"/>
                  <a:pt x="2222835" y="660805"/>
                  <a:pt x="2210502" y="664465"/>
                </a:cubicBezTo>
                <a:cubicBezTo>
                  <a:pt x="2202113" y="666976"/>
                  <a:pt x="2207347" y="667838"/>
                  <a:pt x="2199244" y="672646"/>
                </a:cubicBezTo>
                <a:cubicBezTo>
                  <a:pt x="2176801" y="685851"/>
                  <a:pt x="2185692" y="686425"/>
                  <a:pt x="2164467" y="671211"/>
                </a:cubicBezTo>
                <a:cubicBezTo>
                  <a:pt x="2155289" y="690875"/>
                  <a:pt x="2167120" y="691449"/>
                  <a:pt x="2172426" y="707309"/>
                </a:cubicBezTo>
                <a:cubicBezTo>
                  <a:pt x="2162531" y="707883"/>
                  <a:pt x="2152277" y="696831"/>
                  <a:pt x="2144820" y="691449"/>
                </a:cubicBezTo>
                <a:cubicBezTo>
                  <a:pt x="2141808" y="699989"/>
                  <a:pt x="2138725" y="708529"/>
                  <a:pt x="2135713" y="716997"/>
                </a:cubicBezTo>
                <a:cubicBezTo>
                  <a:pt x="2130479" y="712261"/>
                  <a:pt x="2124886" y="707955"/>
                  <a:pt x="2118934" y="704223"/>
                </a:cubicBezTo>
                <a:cubicBezTo>
                  <a:pt x="2114704" y="720586"/>
                  <a:pt x="2112983" y="734149"/>
                  <a:pt x="2092260" y="736231"/>
                </a:cubicBezTo>
                <a:cubicBezTo>
                  <a:pt x="2093192" y="736159"/>
                  <a:pt x="2074549" y="734293"/>
                  <a:pt x="2076556" y="733145"/>
                </a:cubicBezTo>
                <a:cubicBezTo>
                  <a:pt x="2078206" y="732212"/>
                  <a:pt x="2063219" y="743192"/>
                  <a:pt x="2068669" y="741111"/>
                </a:cubicBezTo>
                <a:cubicBezTo>
                  <a:pt x="2069745" y="740680"/>
                  <a:pt x="2066159" y="748861"/>
                  <a:pt x="2065012" y="750010"/>
                </a:cubicBezTo>
                <a:cubicBezTo>
                  <a:pt x="2061355" y="753311"/>
                  <a:pt x="2056336" y="746350"/>
                  <a:pt x="2053898" y="747785"/>
                </a:cubicBezTo>
                <a:cubicBezTo>
                  <a:pt x="2037477" y="757545"/>
                  <a:pt x="2041278" y="767592"/>
                  <a:pt x="2022491" y="750871"/>
                </a:cubicBezTo>
                <a:cubicBezTo>
                  <a:pt x="2013312" y="764794"/>
                  <a:pt x="2016969" y="766803"/>
                  <a:pt x="2002055" y="759913"/>
                </a:cubicBezTo>
                <a:cubicBezTo>
                  <a:pt x="2004063" y="767808"/>
                  <a:pt x="1972656" y="775343"/>
                  <a:pt x="1964696" y="777496"/>
                </a:cubicBezTo>
                <a:cubicBezTo>
                  <a:pt x="1949925" y="781515"/>
                  <a:pt x="1940603" y="786898"/>
                  <a:pt x="1925617" y="793213"/>
                </a:cubicBezTo>
                <a:cubicBezTo>
                  <a:pt x="1908192" y="800605"/>
                  <a:pt x="1893278" y="798524"/>
                  <a:pt x="1878363" y="812159"/>
                </a:cubicBezTo>
                <a:cubicBezTo>
                  <a:pt x="1863377" y="825795"/>
                  <a:pt x="1864596" y="841368"/>
                  <a:pt x="1844877" y="821273"/>
                </a:cubicBezTo>
                <a:cubicBezTo>
                  <a:pt x="1827667" y="803763"/>
                  <a:pt x="1812466" y="779147"/>
                  <a:pt x="1800706" y="757402"/>
                </a:cubicBezTo>
                <a:cubicBezTo>
                  <a:pt x="1771450" y="703362"/>
                  <a:pt x="1763850" y="779219"/>
                  <a:pt x="1739326" y="756612"/>
                </a:cubicBezTo>
                <a:cubicBezTo>
                  <a:pt x="1761985" y="735011"/>
                  <a:pt x="1702398" y="729700"/>
                  <a:pt x="1692503" y="713050"/>
                </a:cubicBezTo>
                <a:cubicBezTo>
                  <a:pt x="1688487" y="706304"/>
                  <a:pt x="1690854" y="692956"/>
                  <a:pt x="1685404" y="687573"/>
                </a:cubicBezTo>
                <a:cubicBezTo>
                  <a:pt x="1679668" y="681904"/>
                  <a:pt x="1678162" y="685277"/>
                  <a:pt x="1671135" y="681688"/>
                </a:cubicBezTo>
                <a:cubicBezTo>
                  <a:pt x="1658228" y="675158"/>
                  <a:pt x="1644747" y="662240"/>
                  <a:pt x="1630980" y="657360"/>
                </a:cubicBezTo>
                <a:cubicBezTo>
                  <a:pt x="1629546" y="665039"/>
                  <a:pt x="1631840" y="679535"/>
                  <a:pt x="1622734" y="683483"/>
                </a:cubicBezTo>
                <a:cubicBezTo>
                  <a:pt x="1618861" y="674440"/>
                  <a:pt x="1615420" y="665972"/>
                  <a:pt x="1612480" y="656499"/>
                </a:cubicBezTo>
                <a:cubicBezTo>
                  <a:pt x="1605811" y="659656"/>
                  <a:pt x="1601509" y="665182"/>
                  <a:pt x="1595486" y="668196"/>
                </a:cubicBezTo>
                <a:cubicBezTo>
                  <a:pt x="1592044" y="669919"/>
                  <a:pt x="1572755" y="674584"/>
                  <a:pt x="1571321" y="675588"/>
                </a:cubicBezTo>
                <a:cubicBezTo>
                  <a:pt x="1561641" y="682478"/>
                  <a:pt x="1556263" y="692740"/>
                  <a:pt x="1547443" y="699199"/>
                </a:cubicBezTo>
                <a:cubicBezTo>
                  <a:pt x="1537476" y="706520"/>
                  <a:pt x="1519048" y="707811"/>
                  <a:pt x="1508722" y="715347"/>
                </a:cubicBezTo>
                <a:cubicBezTo>
                  <a:pt x="1495457" y="725035"/>
                  <a:pt x="1497393" y="732427"/>
                  <a:pt x="1493377" y="750010"/>
                </a:cubicBezTo>
                <a:cubicBezTo>
                  <a:pt x="1509511" y="749077"/>
                  <a:pt x="1528298" y="767090"/>
                  <a:pt x="1505495" y="766516"/>
                </a:cubicBezTo>
                <a:cubicBezTo>
                  <a:pt x="1483840" y="766014"/>
                  <a:pt x="1492660" y="741470"/>
                  <a:pt x="1485275" y="731135"/>
                </a:cubicBezTo>
                <a:cubicBezTo>
                  <a:pt x="1480685" y="724748"/>
                  <a:pt x="1471435" y="719868"/>
                  <a:pt x="1462831" y="719509"/>
                </a:cubicBezTo>
                <a:cubicBezTo>
                  <a:pt x="1440100" y="718504"/>
                  <a:pt x="1462329" y="712691"/>
                  <a:pt x="1441893" y="731494"/>
                </a:cubicBezTo>
                <a:cubicBezTo>
                  <a:pt x="1431065" y="741470"/>
                  <a:pt x="1409984" y="759555"/>
                  <a:pt x="1401953" y="770750"/>
                </a:cubicBezTo>
                <a:cubicBezTo>
                  <a:pt x="1390623" y="786682"/>
                  <a:pt x="1394280" y="801394"/>
                  <a:pt x="1371191" y="789553"/>
                </a:cubicBezTo>
                <a:cubicBezTo>
                  <a:pt x="1362300" y="784960"/>
                  <a:pt x="1354412" y="771827"/>
                  <a:pt x="1345879" y="765727"/>
                </a:cubicBezTo>
                <a:cubicBezTo>
                  <a:pt x="1336916" y="759268"/>
                  <a:pt x="1326662" y="754675"/>
                  <a:pt x="1316982" y="749436"/>
                </a:cubicBezTo>
                <a:cubicBezTo>
                  <a:pt x="1295542" y="737810"/>
                  <a:pt x="1283065" y="738455"/>
                  <a:pt x="1261339" y="733001"/>
                </a:cubicBezTo>
                <a:cubicBezTo>
                  <a:pt x="1243843" y="728552"/>
                  <a:pt x="1238752" y="713911"/>
                  <a:pt x="1228139" y="701065"/>
                </a:cubicBezTo>
                <a:cubicBezTo>
                  <a:pt x="1217742" y="738958"/>
                  <a:pt x="1201393" y="687789"/>
                  <a:pt x="1181459" y="703218"/>
                </a:cubicBezTo>
                <a:cubicBezTo>
                  <a:pt x="1180312" y="680397"/>
                  <a:pt x="1172568" y="691736"/>
                  <a:pt x="1157223" y="686281"/>
                </a:cubicBezTo>
                <a:cubicBezTo>
                  <a:pt x="1138508" y="679679"/>
                  <a:pt x="1134922" y="664680"/>
                  <a:pt x="1126318" y="649824"/>
                </a:cubicBezTo>
                <a:cubicBezTo>
                  <a:pt x="1119362" y="652480"/>
                  <a:pt x="1115203" y="657216"/>
                  <a:pt x="1113698" y="663962"/>
                </a:cubicBezTo>
                <a:cubicBezTo>
                  <a:pt x="1108463" y="657073"/>
                  <a:pt x="1108463" y="647384"/>
                  <a:pt x="1101723" y="641356"/>
                </a:cubicBezTo>
                <a:cubicBezTo>
                  <a:pt x="1096130" y="636332"/>
                  <a:pt x="1088601" y="640997"/>
                  <a:pt x="1084370" y="635041"/>
                </a:cubicBezTo>
                <a:cubicBezTo>
                  <a:pt x="1075981" y="623127"/>
                  <a:pt x="1088099" y="592483"/>
                  <a:pt x="1063791" y="622194"/>
                </a:cubicBezTo>
                <a:cubicBezTo>
                  <a:pt x="1054541" y="603894"/>
                  <a:pt x="1055114" y="607769"/>
                  <a:pt x="1042494" y="601741"/>
                </a:cubicBezTo>
                <a:cubicBezTo>
                  <a:pt x="1033316" y="597363"/>
                  <a:pt x="1023349" y="596502"/>
                  <a:pt x="1015892" y="589684"/>
                </a:cubicBezTo>
                <a:cubicBezTo>
                  <a:pt x="1032814" y="579063"/>
                  <a:pt x="1067806" y="587388"/>
                  <a:pt x="1088888" y="581216"/>
                </a:cubicBezTo>
                <a:cubicBezTo>
                  <a:pt x="1118072" y="572748"/>
                  <a:pt x="1148761" y="562270"/>
                  <a:pt x="1177587" y="552294"/>
                </a:cubicBezTo>
                <a:cubicBezTo>
                  <a:pt x="1239971" y="530621"/>
                  <a:pt x="1285288" y="482466"/>
                  <a:pt x="1349393" y="463233"/>
                </a:cubicBezTo>
                <a:cubicBezTo>
                  <a:pt x="1421887" y="441487"/>
                  <a:pt x="1477172" y="436607"/>
                  <a:pt x="1549164" y="462084"/>
                </a:cubicBezTo>
                <a:cubicBezTo>
                  <a:pt x="1562931" y="466964"/>
                  <a:pt x="1624168" y="487561"/>
                  <a:pt x="1597422" y="453257"/>
                </a:cubicBezTo>
                <a:cubicBezTo>
                  <a:pt x="1583582" y="435459"/>
                  <a:pt x="1543428" y="425125"/>
                  <a:pt x="1522776" y="420029"/>
                </a:cubicBezTo>
                <a:cubicBezTo>
                  <a:pt x="1476526" y="408762"/>
                  <a:pt x="1437160" y="409623"/>
                  <a:pt x="1390839" y="414934"/>
                </a:cubicBezTo>
                <a:cubicBezTo>
                  <a:pt x="1370044" y="417302"/>
                  <a:pt x="1349751" y="422613"/>
                  <a:pt x="1329100" y="425340"/>
                </a:cubicBezTo>
                <a:cubicBezTo>
                  <a:pt x="1317556" y="426847"/>
                  <a:pt x="1257108" y="427062"/>
                  <a:pt x="1293678" y="413929"/>
                </a:cubicBezTo>
                <a:cubicBezTo>
                  <a:pt x="1312465" y="407183"/>
                  <a:pt x="1345019" y="407686"/>
                  <a:pt x="1365240" y="406896"/>
                </a:cubicBezTo>
                <a:cubicBezTo>
                  <a:pt x="1389548" y="405891"/>
                  <a:pt x="1413354" y="402303"/>
                  <a:pt x="1437519" y="401083"/>
                </a:cubicBezTo>
                <a:cubicBezTo>
                  <a:pt x="1487211" y="398571"/>
                  <a:pt x="1575480" y="410341"/>
                  <a:pt x="1610042" y="451606"/>
                </a:cubicBezTo>
                <a:cubicBezTo>
                  <a:pt x="1611476" y="422685"/>
                  <a:pt x="1571393" y="399217"/>
                  <a:pt x="1546081" y="386873"/>
                </a:cubicBezTo>
                <a:cubicBezTo>
                  <a:pt x="1524354" y="376324"/>
                  <a:pt x="1498110" y="362760"/>
                  <a:pt x="1474519" y="357234"/>
                </a:cubicBezTo>
                <a:cubicBezTo>
                  <a:pt x="1447773" y="350919"/>
                  <a:pt x="1416366" y="354866"/>
                  <a:pt x="1388903" y="354579"/>
                </a:cubicBezTo>
                <a:cubicBezTo>
                  <a:pt x="1344517" y="354076"/>
                  <a:pt x="1299271" y="356875"/>
                  <a:pt x="1256391" y="352498"/>
                </a:cubicBezTo>
                <a:cubicBezTo>
                  <a:pt x="1239612" y="350775"/>
                  <a:pt x="1231509" y="358239"/>
                  <a:pt x="1216380" y="362473"/>
                </a:cubicBezTo>
                <a:cubicBezTo>
                  <a:pt x="1195083" y="368430"/>
                  <a:pt x="1173930" y="366635"/>
                  <a:pt x="1152920" y="373669"/>
                </a:cubicBezTo>
                <a:cubicBezTo>
                  <a:pt x="1112192" y="387376"/>
                  <a:pt x="1080498" y="408332"/>
                  <a:pt x="1043928" y="430005"/>
                </a:cubicBezTo>
                <a:cubicBezTo>
                  <a:pt x="1034965" y="435316"/>
                  <a:pt x="1025572" y="442564"/>
                  <a:pt x="1016609" y="446439"/>
                </a:cubicBezTo>
                <a:cubicBezTo>
                  <a:pt x="1016107" y="447659"/>
                  <a:pt x="1015605" y="448808"/>
                  <a:pt x="1015103" y="450028"/>
                </a:cubicBezTo>
                <a:cubicBezTo>
                  <a:pt x="1014099" y="455697"/>
                  <a:pt x="1010514" y="456128"/>
                  <a:pt x="1004275" y="451248"/>
                </a:cubicBezTo>
                <a:cubicBezTo>
                  <a:pt x="995169" y="457778"/>
                  <a:pt x="991153" y="460218"/>
                  <a:pt x="983337" y="469763"/>
                </a:cubicBezTo>
                <a:cubicBezTo>
                  <a:pt x="974661" y="480456"/>
                  <a:pt x="964981" y="497896"/>
                  <a:pt x="953364" y="505287"/>
                </a:cubicBezTo>
                <a:cubicBezTo>
                  <a:pt x="948704" y="508302"/>
                  <a:pt x="942609" y="502273"/>
                  <a:pt x="938020" y="506436"/>
                </a:cubicBezTo>
                <a:cubicBezTo>
                  <a:pt x="933000" y="511029"/>
                  <a:pt x="935366" y="517488"/>
                  <a:pt x="932498" y="523014"/>
                </a:cubicBezTo>
                <a:cubicBezTo>
                  <a:pt x="925399" y="536865"/>
                  <a:pt x="919018" y="551720"/>
                  <a:pt x="916508" y="567509"/>
                </a:cubicBezTo>
                <a:cubicBezTo>
                  <a:pt x="915432" y="574183"/>
                  <a:pt x="912134" y="594564"/>
                  <a:pt x="916795" y="600593"/>
                </a:cubicBezTo>
                <a:cubicBezTo>
                  <a:pt x="921097" y="606191"/>
                  <a:pt x="932140" y="602387"/>
                  <a:pt x="934864" y="606262"/>
                </a:cubicBezTo>
                <a:cubicBezTo>
                  <a:pt x="940314" y="614228"/>
                  <a:pt x="930490" y="619826"/>
                  <a:pt x="929702" y="628653"/>
                </a:cubicBezTo>
                <a:cubicBezTo>
                  <a:pt x="928985" y="636332"/>
                  <a:pt x="936514" y="645662"/>
                  <a:pt x="935940" y="651547"/>
                </a:cubicBezTo>
                <a:cubicBezTo>
                  <a:pt x="934793" y="664034"/>
                  <a:pt x="921527" y="667622"/>
                  <a:pt x="930132" y="678387"/>
                </a:cubicBezTo>
                <a:cubicBezTo>
                  <a:pt x="936585" y="686497"/>
                  <a:pt x="945262" y="679464"/>
                  <a:pt x="952361" y="683267"/>
                </a:cubicBezTo>
                <a:cubicBezTo>
                  <a:pt x="957237" y="685923"/>
                  <a:pt x="960176" y="692166"/>
                  <a:pt x="964335" y="694535"/>
                </a:cubicBezTo>
                <a:cubicBezTo>
                  <a:pt x="978963" y="702859"/>
                  <a:pt x="995599" y="712189"/>
                  <a:pt x="1009223" y="722380"/>
                </a:cubicBezTo>
                <a:cubicBezTo>
                  <a:pt x="1030304" y="738168"/>
                  <a:pt x="1051027" y="751660"/>
                  <a:pt x="1073901" y="763861"/>
                </a:cubicBezTo>
                <a:cubicBezTo>
                  <a:pt x="1077128" y="765583"/>
                  <a:pt x="1078419" y="773262"/>
                  <a:pt x="1082291" y="774769"/>
                </a:cubicBezTo>
                <a:cubicBezTo>
                  <a:pt x="1089676" y="777640"/>
                  <a:pt x="1094409" y="773262"/>
                  <a:pt x="1101293" y="776707"/>
                </a:cubicBezTo>
                <a:cubicBezTo>
                  <a:pt x="1103372" y="777711"/>
                  <a:pt x="1101436" y="787974"/>
                  <a:pt x="1103802" y="789194"/>
                </a:cubicBezTo>
                <a:cubicBezTo>
                  <a:pt x="1112550" y="793572"/>
                  <a:pt x="1121657" y="792065"/>
                  <a:pt x="1131480" y="795581"/>
                </a:cubicBezTo>
                <a:cubicBezTo>
                  <a:pt x="1135926" y="797160"/>
                  <a:pt x="1140085" y="805628"/>
                  <a:pt x="1144531" y="807638"/>
                </a:cubicBezTo>
                <a:cubicBezTo>
                  <a:pt x="1153136" y="811585"/>
                  <a:pt x="1164393" y="814456"/>
                  <a:pt x="1173141" y="817972"/>
                </a:cubicBezTo>
                <a:cubicBezTo>
                  <a:pt x="1176368" y="819264"/>
                  <a:pt x="1188630" y="823570"/>
                  <a:pt x="1190279" y="824431"/>
                </a:cubicBezTo>
                <a:cubicBezTo>
                  <a:pt x="1187482" y="822996"/>
                  <a:pt x="1208779" y="833832"/>
                  <a:pt x="1203329" y="832469"/>
                </a:cubicBezTo>
                <a:cubicBezTo>
                  <a:pt x="1199744" y="831536"/>
                  <a:pt x="1219750" y="840148"/>
                  <a:pt x="1214157" y="837206"/>
                </a:cubicBezTo>
                <a:cubicBezTo>
                  <a:pt x="1215232" y="837780"/>
                  <a:pt x="1232442" y="842444"/>
                  <a:pt x="1235883" y="843162"/>
                </a:cubicBezTo>
                <a:cubicBezTo>
                  <a:pt x="1248647" y="845817"/>
                  <a:pt x="1285862" y="843234"/>
                  <a:pt x="1295471" y="851702"/>
                </a:cubicBezTo>
                <a:cubicBezTo>
                  <a:pt x="1308879" y="863544"/>
                  <a:pt x="1292961" y="885719"/>
                  <a:pt x="1279265" y="888805"/>
                </a:cubicBezTo>
                <a:cubicBezTo>
                  <a:pt x="1269800" y="890958"/>
                  <a:pt x="1252591" y="879691"/>
                  <a:pt x="1242624" y="875242"/>
                </a:cubicBezTo>
                <a:cubicBezTo>
                  <a:pt x="1225916" y="867850"/>
                  <a:pt x="1211289" y="856869"/>
                  <a:pt x="1194725" y="849334"/>
                </a:cubicBezTo>
                <a:cubicBezTo>
                  <a:pt x="1176870" y="841224"/>
                  <a:pt x="1161668" y="841727"/>
                  <a:pt x="1142667" y="837564"/>
                </a:cubicBezTo>
                <a:cubicBezTo>
                  <a:pt x="1131911" y="835196"/>
                  <a:pt x="1124453" y="829814"/>
                  <a:pt x="1114200" y="826512"/>
                </a:cubicBezTo>
                <a:cubicBezTo>
                  <a:pt x="1106814" y="824072"/>
                  <a:pt x="1095986" y="826512"/>
                  <a:pt x="1091182" y="824934"/>
                </a:cubicBezTo>
                <a:cubicBezTo>
                  <a:pt x="1076411" y="820053"/>
                  <a:pt x="1068165" y="816178"/>
                  <a:pt x="1053752" y="812662"/>
                </a:cubicBezTo>
                <a:cubicBezTo>
                  <a:pt x="1049593" y="811657"/>
                  <a:pt x="1045147" y="803834"/>
                  <a:pt x="1040558" y="802255"/>
                </a:cubicBezTo>
                <a:cubicBezTo>
                  <a:pt x="1035897" y="803332"/>
                  <a:pt x="1031308" y="804695"/>
                  <a:pt x="1026791" y="806274"/>
                </a:cubicBezTo>
                <a:cubicBezTo>
                  <a:pt x="1024209" y="803691"/>
                  <a:pt x="1021198" y="801681"/>
                  <a:pt x="1017828" y="800318"/>
                </a:cubicBezTo>
                <a:cubicBezTo>
                  <a:pt x="1013238" y="799600"/>
                  <a:pt x="1004275" y="801322"/>
                  <a:pt x="1000403" y="800174"/>
                </a:cubicBezTo>
                <a:cubicBezTo>
                  <a:pt x="996961" y="796299"/>
                  <a:pt x="993304" y="792639"/>
                  <a:pt x="989432" y="789122"/>
                </a:cubicBezTo>
                <a:cubicBezTo>
                  <a:pt x="986779" y="790486"/>
                  <a:pt x="984126" y="791849"/>
                  <a:pt x="981473" y="793285"/>
                </a:cubicBezTo>
                <a:cubicBezTo>
                  <a:pt x="979465" y="794864"/>
                  <a:pt x="977457" y="796442"/>
                  <a:pt x="975450" y="798093"/>
                </a:cubicBezTo>
                <a:cubicBezTo>
                  <a:pt x="971291" y="793285"/>
                  <a:pt x="966415" y="789409"/>
                  <a:pt x="960750" y="786539"/>
                </a:cubicBezTo>
                <a:cubicBezTo>
                  <a:pt x="956376" y="784386"/>
                  <a:pt x="952002" y="784099"/>
                  <a:pt x="947556" y="785677"/>
                </a:cubicBezTo>
                <a:cubicBezTo>
                  <a:pt x="941820" y="788405"/>
                  <a:pt x="938378" y="785821"/>
                  <a:pt x="937231" y="777855"/>
                </a:cubicBezTo>
                <a:cubicBezTo>
                  <a:pt x="939382" y="777999"/>
                  <a:pt x="919089" y="777496"/>
                  <a:pt x="923535" y="779649"/>
                </a:cubicBezTo>
                <a:cubicBezTo>
                  <a:pt x="919233" y="785462"/>
                  <a:pt x="915074" y="784027"/>
                  <a:pt x="911130" y="775271"/>
                </a:cubicBezTo>
                <a:cubicBezTo>
                  <a:pt x="907258" y="770320"/>
                  <a:pt x="902597" y="766372"/>
                  <a:pt x="897219" y="763430"/>
                </a:cubicBezTo>
                <a:cubicBezTo>
                  <a:pt x="890407" y="761492"/>
                  <a:pt x="890479" y="773262"/>
                  <a:pt x="886822" y="772903"/>
                </a:cubicBezTo>
                <a:cubicBezTo>
                  <a:pt x="880225" y="770104"/>
                  <a:pt x="873700" y="767018"/>
                  <a:pt x="867246" y="763789"/>
                </a:cubicBezTo>
                <a:cubicBezTo>
                  <a:pt x="860363" y="760559"/>
                  <a:pt x="853336" y="760272"/>
                  <a:pt x="846237" y="763071"/>
                </a:cubicBezTo>
                <a:cubicBezTo>
                  <a:pt x="844803" y="762712"/>
                  <a:pt x="839066" y="759770"/>
                  <a:pt x="838995" y="759770"/>
                </a:cubicBezTo>
                <a:cubicBezTo>
                  <a:pt x="836055" y="753813"/>
                  <a:pt x="831681" y="751158"/>
                  <a:pt x="825801" y="751876"/>
                </a:cubicBezTo>
                <a:cubicBezTo>
                  <a:pt x="822933" y="756756"/>
                  <a:pt x="818989" y="759052"/>
                  <a:pt x="813969" y="758837"/>
                </a:cubicBezTo>
                <a:cubicBezTo>
                  <a:pt x="813826" y="747067"/>
                  <a:pt x="803429" y="748216"/>
                  <a:pt x="795541" y="744699"/>
                </a:cubicBezTo>
                <a:cubicBezTo>
                  <a:pt x="791454" y="742833"/>
                  <a:pt x="787367" y="737738"/>
                  <a:pt x="783997" y="737164"/>
                </a:cubicBezTo>
                <a:cubicBezTo>
                  <a:pt x="781343" y="736733"/>
                  <a:pt x="776754" y="741541"/>
                  <a:pt x="775607" y="741254"/>
                </a:cubicBezTo>
                <a:cubicBezTo>
                  <a:pt x="760907" y="737522"/>
                  <a:pt x="741045" y="729485"/>
                  <a:pt x="722832" y="725035"/>
                </a:cubicBezTo>
                <a:cubicBezTo>
                  <a:pt x="718458" y="723959"/>
                  <a:pt x="710642" y="724174"/>
                  <a:pt x="704977" y="722954"/>
                </a:cubicBezTo>
                <a:cubicBezTo>
                  <a:pt x="698380" y="721590"/>
                  <a:pt x="692142" y="718648"/>
                  <a:pt x="685545" y="717284"/>
                </a:cubicBezTo>
                <a:cubicBezTo>
                  <a:pt x="680598" y="716208"/>
                  <a:pt x="670774" y="718648"/>
                  <a:pt x="667977" y="717715"/>
                </a:cubicBezTo>
                <a:cubicBezTo>
                  <a:pt x="661811" y="715634"/>
                  <a:pt x="657222" y="707811"/>
                  <a:pt x="650696" y="706376"/>
                </a:cubicBezTo>
                <a:cubicBezTo>
                  <a:pt x="639797" y="703936"/>
                  <a:pt x="632913" y="707740"/>
                  <a:pt x="622588" y="705658"/>
                </a:cubicBezTo>
                <a:cubicBezTo>
                  <a:pt x="611832" y="703434"/>
                  <a:pt x="606024" y="687143"/>
                  <a:pt x="597563" y="706089"/>
                </a:cubicBezTo>
                <a:cubicBezTo>
                  <a:pt x="582648" y="698338"/>
                  <a:pt x="579780" y="697621"/>
                  <a:pt x="564076" y="696401"/>
                </a:cubicBezTo>
                <a:cubicBezTo>
                  <a:pt x="550667" y="695396"/>
                  <a:pt x="533458" y="696472"/>
                  <a:pt x="520336" y="694606"/>
                </a:cubicBezTo>
                <a:cubicBezTo>
                  <a:pt x="485129" y="689726"/>
                  <a:pt x="493303" y="630447"/>
                  <a:pt x="494235" y="602602"/>
                </a:cubicBezTo>
                <a:cubicBezTo>
                  <a:pt x="495383" y="570020"/>
                  <a:pt x="500474" y="546768"/>
                  <a:pt x="489359" y="513899"/>
                </a:cubicBezTo>
                <a:cubicBezTo>
                  <a:pt x="478962" y="483327"/>
                  <a:pt x="459673" y="457061"/>
                  <a:pt x="439237" y="431081"/>
                </a:cubicBezTo>
                <a:cubicBezTo>
                  <a:pt x="430131" y="440626"/>
                  <a:pt x="409265" y="405963"/>
                  <a:pt x="402739" y="396849"/>
                </a:cubicBezTo>
                <a:cubicBezTo>
                  <a:pt x="390765" y="380343"/>
                  <a:pt x="378646" y="363478"/>
                  <a:pt x="367962" y="346110"/>
                </a:cubicBezTo>
                <a:cubicBezTo>
                  <a:pt x="342292" y="304342"/>
                  <a:pt x="319848" y="258053"/>
                  <a:pt x="301778" y="212482"/>
                </a:cubicBezTo>
                <a:cubicBezTo>
                  <a:pt x="296257" y="198488"/>
                  <a:pt x="292815" y="182340"/>
                  <a:pt x="283565" y="170068"/>
                </a:cubicBezTo>
                <a:cubicBezTo>
                  <a:pt x="276681" y="160882"/>
                  <a:pt x="271017" y="160523"/>
                  <a:pt x="270443" y="150835"/>
                </a:cubicBezTo>
                <a:cubicBezTo>
                  <a:pt x="270085" y="144017"/>
                  <a:pt x="277757" y="132606"/>
                  <a:pt x="281055" y="127009"/>
                </a:cubicBezTo>
                <a:cubicBezTo>
                  <a:pt x="301492" y="92130"/>
                  <a:pt x="335767" y="62634"/>
                  <a:pt x="367819" y="38880"/>
                </a:cubicBezTo>
                <a:cubicBezTo>
                  <a:pt x="376782" y="32277"/>
                  <a:pt x="444830" y="6226"/>
                  <a:pt x="414714" y="270"/>
                </a:cubicBezTo>
                <a:cubicBezTo>
                  <a:pt x="399513" y="-2744"/>
                  <a:pt x="364162" y="20364"/>
                  <a:pt x="352115" y="26895"/>
                </a:cubicBezTo>
                <a:cubicBezTo>
                  <a:pt x="333114" y="37229"/>
                  <a:pt x="314900" y="49214"/>
                  <a:pt x="297835" y="62491"/>
                </a:cubicBezTo>
                <a:cubicBezTo>
                  <a:pt x="270587" y="83734"/>
                  <a:pt x="238821" y="110287"/>
                  <a:pt x="222472" y="141434"/>
                </a:cubicBezTo>
                <a:cubicBezTo>
                  <a:pt x="201032" y="182484"/>
                  <a:pt x="221899" y="224467"/>
                  <a:pt x="237530" y="263795"/>
                </a:cubicBezTo>
                <a:cubicBezTo>
                  <a:pt x="253521" y="303984"/>
                  <a:pt x="272594" y="342953"/>
                  <a:pt x="291309" y="381922"/>
                </a:cubicBezTo>
                <a:cubicBezTo>
                  <a:pt x="300559" y="401227"/>
                  <a:pt x="311100" y="419814"/>
                  <a:pt x="321999" y="438186"/>
                </a:cubicBezTo>
                <a:cubicBezTo>
                  <a:pt x="332181" y="455195"/>
                  <a:pt x="353908" y="475792"/>
                  <a:pt x="361509" y="493087"/>
                </a:cubicBezTo>
                <a:cubicBezTo>
                  <a:pt x="374631" y="522870"/>
                  <a:pt x="375348" y="567796"/>
                  <a:pt x="384311" y="601023"/>
                </a:cubicBezTo>
                <a:cubicBezTo>
                  <a:pt x="396143" y="645016"/>
                  <a:pt x="413137" y="689439"/>
                  <a:pt x="437803" y="727906"/>
                </a:cubicBezTo>
                <a:cubicBezTo>
                  <a:pt x="455299" y="755105"/>
                  <a:pt x="475233" y="759339"/>
                  <a:pt x="497032" y="778860"/>
                </a:cubicBezTo>
                <a:cubicBezTo>
                  <a:pt x="517253" y="796945"/>
                  <a:pt x="541489" y="806992"/>
                  <a:pt x="569096" y="818116"/>
                </a:cubicBezTo>
                <a:cubicBezTo>
                  <a:pt x="600072" y="830603"/>
                  <a:pt x="631049" y="841153"/>
                  <a:pt x="662169" y="854214"/>
                </a:cubicBezTo>
                <a:cubicBezTo>
                  <a:pt x="670846" y="857874"/>
                  <a:pt x="679092" y="863902"/>
                  <a:pt x="688198" y="865768"/>
                </a:cubicBezTo>
                <a:cubicBezTo>
                  <a:pt x="696229" y="867419"/>
                  <a:pt x="705766" y="863472"/>
                  <a:pt x="713582" y="865840"/>
                </a:cubicBezTo>
                <a:cubicBezTo>
                  <a:pt x="715159" y="866343"/>
                  <a:pt x="718243" y="874309"/>
                  <a:pt x="722115" y="875457"/>
                </a:cubicBezTo>
                <a:cubicBezTo>
                  <a:pt x="732512" y="878543"/>
                  <a:pt x="743626" y="879045"/>
                  <a:pt x="754167" y="882059"/>
                </a:cubicBezTo>
                <a:cubicBezTo>
                  <a:pt x="822646" y="901723"/>
                  <a:pt x="886535" y="926770"/>
                  <a:pt x="953508" y="944424"/>
                </a:cubicBezTo>
                <a:cubicBezTo>
                  <a:pt x="998611" y="956337"/>
                  <a:pt x="1042638" y="971049"/>
                  <a:pt x="1089174" y="976216"/>
                </a:cubicBezTo>
                <a:cubicBezTo>
                  <a:pt x="1131767" y="980953"/>
                  <a:pt x="1177515" y="970116"/>
                  <a:pt x="1219606" y="961863"/>
                </a:cubicBezTo>
                <a:cubicBezTo>
                  <a:pt x="1209137" y="981814"/>
                  <a:pt x="1221471" y="1020783"/>
                  <a:pt x="1208133" y="1036356"/>
                </a:cubicBezTo>
                <a:cubicBezTo>
                  <a:pt x="1193147" y="1053939"/>
                  <a:pt x="1119434" y="1024515"/>
                  <a:pt x="1098209" y="1024300"/>
                </a:cubicBezTo>
                <a:cubicBezTo>
                  <a:pt x="1076124" y="1024156"/>
                  <a:pt x="1056262" y="1034634"/>
                  <a:pt x="1033029" y="1033988"/>
                </a:cubicBezTo>
                <a:cubicBezTo>
                  <a:pt x="1008219" y="1033270"/>
                  <a:pt x="983696" y="1034275"/>
                  <a:pt x="961180" y="1038007"/>
                </a:cubicBezTo>
                <a:cubicBezTo>
                  <a:pt x="950281" y="1039801"/>
                  <a:pt x="942178" y="1041380"/>
                  <a:pt x="931064" y="1042026"/>
                </a:cubicBezTo>
                <a:cubicBezTo>
                  <a:pt x="931566" y="1042026"/>
                  <a:pt x="923105" y="1037720"/>
                  <a:pt x="920022" y="1037792"/>
                </a:cubicBezTo>
                <a:cubicBezTo>
                  <a:pt x="916436" y="1037863"/>
                  <a:pt x="912923" y="1046834"/>
                  <a:pt x="910700" y="1046619"/>
                </a:cubicBezTo>
                <a:cubicBezTo>
                  <a:pt x="910628" y="1046619"/>
                  <a:pt x="898151" y="1042743"/>
                  <a:pt x="899084" y="1042528"/>
                </a:cubicBezTo>
                <a:cubicBezTo>
                  <a:pt x="906326" y="1041021"/>
                  <a:pt x="883308" y="1043102"/>
                  <a:pt x="887324" y="1043389"/>
                </a:cubicBezTo>
                <a:cubicBezTo>
                  <a:pt x="880153" y="1042887"/>
                  <a:pt x="867031" y="1046117"/>
                  <a:pt x="857136" y="1045112"/>
                </a:cubicBezTo>
                <a:cubicBezTo>
                  <a:pt x="854770" y="1044896"/>
                  <a:pt x="842867" y="1041308"/>
                  <a:pt x="842508" y="1041380"/>
                </a:cubicBezTo>
                <a:cubicBezTo>
                  <a:pt x="839353" y="1042169"/>
                  <a:pt x="831609" y="1048700"/>
                  <a:pt x="831824" y="1048628"/>
                </a:cubicBezTo>
                <a:cubicBezTo>
                  <a:pt x="821857" y="1050710"/>
                  <a:pt x="814256" y="1049848"/>
                  <a:pt x="801206" y="1049705"/>
                </a:cubicBezTo>
                <a:cubicBezTo>
                  <a:pt x="792028" y="1049633"/>
                  <a:pt x="777185" y="1048915"/>
                  <a:pt x="769584" y="1049992"/>
                </a:cubicBezTo>
                <a:cubicBezTo>
                  <a:pt x="762628" y="1050997"/>
                  <a:pt x="757466" y="1053365"/>
                  <a:pt x="749076" y="1054944"/>
                </a:cubicBezTo>
                <a:cubicBezTo>
                  <a:pt x="740400" y="1056594"/>
                  <a:pt x="732225" y="1053867"/>
                  <a:pt x="724266" y="1054441"/>
                </a:cubicBezTo>
                <a:cubicBezTo>
                  <a:pt x="721900" y="1052863"/>
                  <a:pt x="719462" y="1051284"/>
                  <a:pt x="717024" y="1049777"/>
                </a:cubicBezTo>
                <a:cubicBezTo>
                  <a:pt x="714586" y="1051427"/>
                  <a:pt x="712148" y="1053150"/>
                  <a:pt x="709710" y="1054800"/>
                </a:cubicBezTo>
                <a:cubicBezTo>
                  <a:pt x="708563" y="1054872"/>
                  <a:pt x="701034" y="1058604"/>
                  <a:pt x="698596" y="1059106"/>
                </a:cubicBezTo>
                <a:cubicBezTo>
                  <a:pt x="686477" y="1061905"/>
                  <a:pt x="667260" y="1056810"/>
                  <a:pt x="653851" y="1058101"/>
                </a:cubicBezTo>
                <a:cubicBezTo>
                  <a:pt x="635853" y="1059824"/>
                  <a:pt x="619505" y="1059393"/>
                  <a:pt x="601793" y="1059824"/>
                </a:cubicBezTo>
                <a:cubicBezTo>
                  <a:pt x="554611" y="1060900"/>
                  <a:pt x="501549" y="1066355"/>
                  <a:pt x="457881" y="1079057"/>
                </a:cubicBezTo>
                <a:cubicBezTo>
                  <a:pt x="427263" y="1087956"/>
                  <a:pt x="405679" y="1102309"/>
                  <a:pt x="389761" y="1070302"/>
                </a:cubicBezTo>
                <a:cubicBezTo>
                  <a:pt x="382088" y="1054944"/>
                  <a:pt x="373986" y="1037935"/>
                  <a:pt x="368966" y="1021501"/>
                </a:cubicBezTo>
                <a:cubicBezTo>
                  <a:pt x="364951" y="1008511"/>
                  <a:pt x="367460" y="991000"/>
                  <a:pt x="361222" y="979589"/>
                </a:cubicBezTo>
                <a:cubicBezTo>
                  <a:pt x="360290" y="977867"/>
                  <a:pt x="341001" y="967533"/>
                  <a:pt x="337344" y="964016"/>
                </a:cubicBezTo>
                <a:cubicBezTo>
                  <a:pt x="327521" y="954758"/>
                  <a:pt x="325369" y="938755"/>
                  <a:pt x="316119" y="929999"/>
                </a:cubicBezTo>
                <a:cubicBezTo>
                  <a:pt x="310168" y="924329"/>
                  <a:pt x="294751" y="918516"/>
                  <a:pt x="286792" y="911340"/>
                </a:cubicBezTo>
                <a:cubicBezTo>
                  <a:pt x="273455" y="899355"/>
                  <a:pt x="259472" y="890887"/>
                  <a:pt x="245131" y="880337"/>
                </a:cubicBezTo>
                <a:cubicBezTo>
                  <a:pt x="211501" y="855434"/>
                  <a:pt x="177513" y="829239"/>
                  <a:pt x="146823" y="800820"/>
                </a:cubicBezTo>
                <a:cubicBezTo>
                  <a:pt x="119217" y="775200"/>
                  <a:pt x="83077" y="747211"/>
                  <a:pt x="63143" y="714701"/>
                </a:cubicBezTo>
                <a:cubicBezTo>
                  <a:pt x="43568" y="682908"/>
                  <a:pt x="62713" y="653197"/>
                  <a:pt x="80066" y="624347"/>
                </a:cubicBezTo>
                <a:cubicBezTo>
                  <a:pt x="91467" y="605473"/>
                  <a:pt x="103083" y="583871"/>
                  <a:pt x="117854" y="567365"/>
                </a:cubicBezTo>
                <a:cubicBezTo>
                  <a:pt x="128897" y="555021"/>
                  <a:pt x="141660" y="550357"/>
                  <a:pt x="147612" y="534496"/>
                </a:cubicBezTo>
                <a:cubicBezTo>
                  <a:pt x="105879" y="531554"/>
                  <a:pt x="52817" y="607267"/>
                  <a:pt x="32955" y="639346"/>
                </a:cubicBezTo>
                <a:cubicBezTo>
                  <a:pt x="18757" y="662312"/>
                  <a:pt x="1046" y="691090"/>
                  <a:pt x="42" y="718433"/>
                </a:cubicBezTo>
                <a:cubicBezTo>
                  <a:pt x="-961" y="746708"/>
                  <a:pt x="16033" y="765152"/>
                  <a:pt x="33385" y="786108"/>
                </a:cubicBezTo>
                <a:cubicBezTo>
                  <a:pt x="75548" y="836990"/>
                  <a:pt x="124451" y="881055"/>
                  <a:pt x="172924" y="925550"/>
                </a:cubicBezTo>
                <a:cubicBezTo>
                  <a:pt x="189344" y="940620"/>
                  <a:pt x="218242" y="953754"/>
                  <a:pt x="228567" y="971049"/>
                </a:cubicBezTo>
                <a:cubicBezTo>
                  <a:pt x="233300" y="979015"/>
                  <a:pt x="233658" y="991000"/>
                  <a:pt x="239036" y="1000043"/>
                </a:cubicBezTo>
                <a:cubicBezTo>
                  <a:pt x="245346" y="1010592"/>
                  <a:pt x="250581" y="1021214"/>
                  <a:pt x="256461" y="1031548"/>
                </a:cubicBezTo>
                <a:cubicBezTo>
                  <a:pt x="284139" y="1080349"/>
                  <a:pt x="333974" y="1137044"/>
                  <a:pt x="385530" y="1161158"/>
                </a:cubicBezTo>
                <a:cubicBezTo>
                  <a:pt x="444974" y="1188931"/>
                  <a:pt x="511660" y="1186419"/>
                  <a:pt x="575334" y="1191730"/>
                </a:cubicBezTo>
                <a:cubicBezTo>
                  <a:pt x="633631" y="1196610"/>
                  <a:pt x="692716" y="1191658"/>
                  <a:pt x="751156" y="1192950"/>
                </a:cubicBezTo>
                <a:cubicBezTo>
                  <a:pt x="804576" y="1194026"/>
                  <a:pt x="858355" y="1197471"/>
                  <a:pt x="910915" y="1198763"/>
                </a:cubicBezTo>
                <a:cubicBezTo>
                  <a:pt x="917727" y="1198907"/>
                  <a:pt x="931853" y="1199481"/>
                  <a:pt x="938020" y="1198835"/>
                </a:cubicBezTo>
                <a:cubicBezTo>
                  <a:pt x="946983" y="1197902"/>
                  <a:pt x="955587" y="1189362"/>
                  <a:pt x="964622" y="1188644"/>
                </a:cubicBezTo>
                <a:cubicBezTo>
                  <a:pt x="967275" y="1188429"/>
                  <a:pt x="972151" y="1197543"/>
                  <a:pt x="977171" y="1197543"/>
                </a:cubicBezTo>
                <a:cubicBezTo>
                  <a:pt x="980756" y="1197543"/>
                  <a:pt x="982190" y="1191228"/>
                  <a:pt x="985058" y="1191228"/>
                </a:cubicBezTo>
                <a:cubicBezTo>
                  <a:pt x="993735" y="1191299"/>
                  <a:pt x="1001909" y="1192878"/>
                  <a:pt x="1010442" y="1191515"/>
                </a:cubicBezTo>
                <a:cubicBezTo>
                  <a:pt x="1015820" y="1190653"/>
                  <a:pt x="1020122" y="1186060"/>
                  <a:pt x="1025213" y="1185271"/>
                </a:cubicBezTo>
                <a:cubicBezTo>
                  <a:pt x="1034391" y="1183979"/>
                  <a:pt x="1041777" y="1188788"/>
                  <a:pt x="1050310" y="1188357"/>
                </a:cubicBezTo>
                <a:cubicBezTo>
                  <a:pt x="1069455" y="1187424"/>
                  <a:pt x="1088959" y="1179171"/>
                  <a:pt x="1106886" y="1171922"/>
                </a:cubicBezTo>
                <a:cubicBezTo>
                  <a:pt x="1119147" y="1166971"/>
                  <a:pt x="1127322" y="1166612"/>
                  <a:pt x="1138723" y="1157713"/>
                </a:cubicBezTo>
                <a:cubicBezTo>
                  <a:pt x="1153566" y="1146158"/>
                  <a:pt x="1165684" y="1130585"/>
                  <a:pt x="1178017" y="1116591"/>
                </a:cubicBezTo>
                <a:cubicBezTo>
                  <a:pt x="1185618" y="1130226"/>
                  <a:pt x="1192573" y="1147450"/>
                  <a:pt x="1199744" y="1161875"/>
                </a:cubicBezTo>
                <a:cubicBezTo>
                  <a:pt x="1206054" y="1174578"/>
                  <a:pt x="1215161" y="1201562"/>
                  <a:pt x="1206986" y="1213403"/>
                </a:cubicBezTo>
                <a:cubicBezTo>
                  <a:pt x="1200103" y="1176444"/>
                  <a:pt x="1077558" y="1210963"/>
                  <a:pt x="1050238" y="1214264"/>
                </a:cubicBezTo>
                <a:cubicBezTo>
                  <a:pt x="980326" y="1222661"/>
                  <a:pt x="910270" y="1239311"/>
                  <a:pt x="841504" y="1255171"/>
                </a:cubicBezTo>
                <a:cubicBezTo>
                  <a:pt x="767648" y="1272251"/>
                  <a:pt x="695010" y="1295073"/>
                  <a:pt x="621154" y="1311507"/>
                </a:cubicBezTo>
                <a:cubicBezTo>
                  <a:pt x="605164" y="1315096"/>
                  <a:pt x="589603" y="1317249"/>
                  <a:pt x="574545" y="1324210"/>
                </a:cubicBezTo>
                <a:cubicBezTo>
                  <a:pt x="559631" y="1331100"/>
                  <a:pt x="543354" y="1347175"/>
                  <a:pt x="526216" y="1348395"/>
                </a:cubicBezTo>
                <a:cubicBezTo>
                  <a:pt x="509580" y="1349615"/>
                  <a:pt x="481472" y="1315239"/>
                  <a:pt x="469999" y="1329018"/>
                </a:cubicBezTo>
                <a:cubicBezTo>
                  <a:pt x="464764" y="1324066"/>
                  <a:pt x="467561" y="1316100"/>
                  <a:pt x="459960" y="1310790"/>
                </a:cubicBezTo>
                <a:cubicBezTo>
                  <a:pt x="452144" y="1305336"/>
                  <a:pt x="437516" y="1307704"/>
                  <a:pt x="428482" y="1306269"/>
                </a:cubicBezTo>
                <a:cubicBezTo>
                  <a:pt x="397792" y="1301388"/>
                  <a:pt x="368823" y="1292059"/>
                  <a:pt x="337703" y="1288471"/>
                </a:cubicBezTo>
                <a:cubicBezTo>
                  <a:pt x="275104" y="1281294"/>
                  <a:pt x="215158" y="1265003"/>
                  <a:pt x="156718" y="1241751"/>
                </a:cubicBezTo>
                <a:cubicBezTo>
                  <a:pt x="106453" y="1221728"/>
                  <a:pt x="71461" y="1213331"/>
                  <a:pt x="51527" y="1158430"/>
                </a:cubicBezTo>
                <a:cubicBezTo>
                  <a:pt x="47440" y="1147163"/>
                  <a:pt x="40699" y="1133599"/>
                  <a:pt x="39265" y="1121686"/>
                </a:cubicBezTo>
                <a:cubicBezTo>
                  <a:pt x="38118" y="1112285"/>
                  <a:pt x="41201" y="1106113"/>
                  <a:pt x="41130" y="1096568"/>
                </a:cubicBezTo>
                <a:cubicBezTo>
                  <a:pt x="40914" y="1079918"/>
                  <a:pt x="27721" y="1050710"/>
                  <a:pt x="18256" y="1080421"/>
                </a:cubicBezTo>
                <a:cubicBezTo>
                  <a:pt x="12304" y="1099080"/>
                  <a:pt x="24637" y="1139484"/>
                  <a:pt x="28151" y="1158359"/>
                </a:cubicBezTo>
                <a:cubicBezTo>
                  <a:pt x="33027" y="1184338"/>
                  <a:pt x="39265" y="1211896"/>
                  <a:pt x="50738" y="1235794"/>
                </a:cubicBezTo>
                <a:cubicBezTo>
                  <a:pt x="73612" y="1283662"/>
                  <a:pt x="118213" y="1291198"/>
                  <a:pt x="165395" y="1308565"/>
                </a:cubicBezTo>
                <a:cubicBezTo>
                  <a:pt x="222974" y="1329808"/>
                  <a:pt x="281916" y="1342008"/>
                  <a:pt x="340284" y="1359662"/>
                </a:cubicBezTo>
                <a:cubicBezTo>
                  <a:pt x="375850" y="1370427"/>
                  <a:pt x="399441" y="1390737"/>
                  <a:pt x="434935" y="1398416"/>
                </a:cubicBezTo>
                <a:cubicBezTo>
                  <a:pt x="460892" y="1404014"/>
                  <a:pt x="486706" y="1409109"/>
                  <a:pt x="513381" y="1409827"/>
                </a:cubicBezTo>
                <a:cubicBezTo>
                  <a:pt x="525212" y="1410114"/>
                  <a:pt x="535753" y="1409109"/>
                  <a:pt x="547369" y="1407172"/>
                </a:cubicBezTo>
                <a:cubicBezTo>
                  <a:pt x="551600" y="1406454"/>
                  <a:pt x="556476" y="1402435"/>
                  <a:pt x="560778" y="1402579"/>
                </a:cubicBezTo>
                <a:cubicBezTo>
                  <a:pt x="565080" y="1402722"/>
                  <a:pt x="570745" y="1407172"/>
                  <a:pt x="574259" y="1407100"/>
                </a:cubicBezTo>
                <a:cubicBezTo>
                  <a:pt x="612836" y="1406310"/>
                  <a:pt x="657652" y="1398344"/>
                  <a:pt x="700245" y="1390091"/>
                </a:cubicBezTo>
                <a:cubicBezTo>
                  <a:pt x="764206" y="1377676"/>
                  <a:pt x="830103" y="1374590"/>
                  <a:pt x="894351" y="1363323"/>
                </a:cubicBezTo>
                <a:cubicBezTo>
                  <a:pt x="948990" y="1353706"/>
                  <a:pt x="1003630" y="1342008"/>
                  <a:pt x="1058628" y="1334473"/>
                </a:cubicBezTo>
                <a:cubicBezTo>
                  <a:pt x="1082291" y="1331243"/>
                  <a:pt x="1107172" y="1330669"/>
                  <a:pt x="1129975" y="1323277"/>
                </a:cubicBezTo>
                <a:cubicBezTo>
                  <a:pt x="1147471" y="1317608"/>
                  <a:pt x="1170417" y="1315383"/>
                  <a:pt x="1185977" y="1305192"/>
                </a:cubicBezTo>
                <a:cubicBezTo>
                  <a:pt x="1196804" y="1298087"/>
                  <a:pt x="1219104" y="1264931"/>
                  <a:pt x="1232657" y="1265075"/>
                </a:cubicBezTo>
                <a:cubicBezTo>
                  <a:pt x="1246066" y="1265218"/>
                  <a:pt x="1249292" y="1287681"/>
                  <a:pt x="1258327" y="1294068"/>
                </a:cubicBezTo>
                <a:cubicBezTo>
                  <a:pt x="1262343" y="1296939"/>
                  <a:pt x="1272023" y="1295862"/>
                  <a:pt x="1278118" y="1300240"/>
                </a:cubicBezTo>
                <a:cubicBezTo>
                  <a:pt x="1286507" y="1306125"/>
                  <a:pt x="1291240" y="1317679"/>
                  <a:pt x="1299199" y="1324354"/>
                </a:cubicBezTo>
                <a:cubicBezTo>
                  <a:pt x="1318201" y="1340429"/>
                  <a:pt x="1337992" y="1334401"/>
                  <a:pt x="1313684" y="1356146"/>
                </a:cubicBezTo>
                <a:cubicBezTo>
                  <a:pt x="1274604" y="1391168"/>
                  <a:pt x="1218961" y="1407602"/>
                  <a:pt x="1174934" y="1436022"/>
                </a:cubicBezTo>
                <a:cubicBezTo>
                  <a:pt x="1125744" y="1467742"/>
                  <a:pt x="1077343" y="1496951"/>
                  <a:pt x="1024138" y="1520562"/>
                </a:cubicBezTo>
                <a:cubicBezTo>
                  <a:pt x="1016322" y="1524007"/>
                  <a:pt x="997535" y="1529963"/>
                  <a:pt x="991870" y="1535561"/>
                </a:cubicBezTo>
                <a:cubicBezTo>
                  <a:pt x="985632" y="1541733"/>
                  <a:pt x="986923" y="1550345"/>
                  <a:pt x="981473" y="1557019"/>
                </a:cubicBezTo>
                <a:cubicBezTo>
                  <a:pt x="967562" y="1574099"/>
                  <a:pt x="927694" y="1578262"/>
                  <a:pt x="907401" y="1583357"/>
                </a:cubicBezTo>
                <a:cubicBezTo>
                  <a:pt x="874345" y="1591682"/>
                  <a:pt x="843440" y="1591036"/>
                  <a:pt x="809954" y="1588596"/>
                </a:cubicBezTo>
                <a:cubicBezTo>
                  <a:pt x="782706" y="1586587"/>
                  <a:pt x="752733" y="1591682"/>
                  <a:pt x="725557" y="1596132"/>
                </a:cubicBezTo>
                <a:cubicBezTo>
                  <a:pt x="698739" y="1600509"/>
                  <a:pt x="681243" y="1613427"/>
                  <a:pt x="652704" y="1614288"/>
                </a:cubicBezTo>
                <a:cubicBezTo>
                  <a:pt x="623807" y="1615221"/>
                  <a:pt x="573326" y="1606968"/>
                  <a:pt x="548301" y="1621250"/>
                </a:cubicBezTo>
                <a:cubicBezTo>
                  <a:pt x="561710" y="1643784"/>
                  <a:pt x="629041" y="1632230"/>
                  <a:pt x="652704" y="1632302"/>
                </a:cubicBezTo>
                <a:cubicBezTo>
                  <a:pt x="699815" y="1632374"/>
                  <a:pt x="746853" y="1632158"/>
                  <a:pt x="793964" y="1631369"/>
                </a:cubicBezTo>
                <a:cubicBezTo>
                  <a:pt x="835194" y="1630651"/>
                  <a:pt x="882735" y="1637684"/>
                  <a:pt x="923033" y="1629933"/>
                </a:cubicBezTo>
                <a:cubicBezTo>
                  <a:pt x="948775" y="1624982"/>
                  <a:pt x="1005781" y="1606610"/>
                  <a:pt x="1017469" y="1580558"/>
                </a:cubicBezTo>
                <a:cubicBezTo>
                  <a:pt x="1020696" y="1590390"/>
                  <a:pt x="1027006" y="1594696"/>
                  <a:pt x="1036686" y="1591036"/>
                </a:cubicBezTo>
                <a:cubicBezTo>
                  <a:pt x="1040415" y="1589673"/>
                  <a:pt x="1038048" y="1586515"/>
                  <a:pt x="1040486" y="1584864"/>
                </a:cubicBezTo>
                <a:cubicBezTo>
                  <a:pt x="1040486" y="1581922"/>
                  <a:pt x="1040486" y="1578908"/>
                  <a:pt x="1040415" y="1575965"/>
                </a:cubicBezTo>
                <a:cubicBezTo>
                  <a:pt x="1043785" y="1574889"/>
                  <a:pt x="1047155" y="1573884"/>
                  <a:pt x="1050525" y="1572879"/>
                </a:cubicBezTo>
                <a:cubicBezTo>
                  <a:pt x="1075766" y="1555799"/>
                  <a:pt x="1108033" y="1540944"/>
                  <a:pt x="1134922" y="1525155"/>
                </a:cubicBezTo>
                <a:cubicBezTo>
                  <a:pt x="1192645" y="1491353"/>
                  <a:pt x="1255316" y="1466020"/>
                  <a:pt x="1312034" y="1430137"/>
                </a:cubicBezTo>
                <a:cubicBezTo>
                  <a:pt x="1329602" y="1419013"/>
                  <a:pt x="1348317" y="1398847"/>
                  <a:pt x="1366674" y="1390737"/>
                </a:cubicBezTo>
                <a:cubicBezTo>
                  <a:pt x="1369614" y="1389445"/>
                  <a:pt x="1371908" y="1383345"/>
                  <a:pt x="1375924" y="1382915"/>
                </a:cubicBezTo>
                <a:cubicBezTo>
                  <a:pt x="1380943" y="1382412"/>
                  <a:pt x="1385174" y="1393393"/>
                  <a:pt x="1389189" y="1393034"/>
                </a:cubicBezTo>
                <a:cubicBezTo>
                  <a:pt x="1399945" y="1392172"/>
                  <a:pt x="1402025" y="1381910"/>
                  <a:pt x="1411992" y="1378537"/>
                </a:cubicBezTo>
                <a:cubicBezTo>
                  <a:pt x="1431639" y="1371934"/>
                  <a:pt x="1467348" y="1386359"/>
                  <a:pt x="1487856" y="1389517"/>
                </a:cubicBezTo>
                <a:cubicBezTo>
                  <a:pt x="1521342" y="1394756"/>
                  <a:pt x="1553610" y="1399134"/>
                  <a:pt x="1587670" y="1401143"/>
                </a:cubicBezTo>
                <a:cubicBezTo>
                  <a:pt x="1623594" y="1403296"/>
                  <a:pt x="1658443" y="1404014"/>
                  <a:pt x="1694439" y="1402937"/>
                </a:cubicBezTo>
                <a:cubicBezTo>
                  <a:pt x="1710859" y="1402435"/>
                  <a:pt x="1726348" y="1400139"/>
                  <a:pt x="1742625" y="1397986"/>
                </a:cubicBezTo>
                <a:cubicBezTo>
                  <a:pt x="1747573" y="1397340"/>
                  <a:pt x="1754313" y="1394971"/>
                  <a:pt x="1759332" y="1395330"/>
                </a:cubicBezTo>
                <a:cubicBezTo>
                  <a:pt x="1765642" y="1395833"/>
                  <a:pt x="1776183" y="1402937"/>
                  <a:pt x="1781704" y="1402435"/>
                </a:cubicBezTo>
                <a:cubicBezTo>
                  <a:pt x="1786867" y="1402004"/>
                  <a:pt x="1794683" y="1392890"/>
                  <a:pt x="1799774" y="1393464"/>
                </a:cubicBezTo>
                <a:cubicBezTo>
                  <a:pt x="1804363" y="1393967"/>
                  <a:pt x="1820425" y="1407961"/>
                  <a:pt x="1825229" y="1411908"/>
                </a:cubicBezTo>
                <a:cubicBezTo>
                  <a:pt x="1848175" y="1430926"/>
                  <a:pt x="1867392" y="1445136"/>
                  <a:pt x="1895142" y="1458556"/>
                </a:cubicBezTo>
                <a:cubicBezTo>
                  <a:pt x="1953295" y="1486760"/>
                  <a:pt x="2011161" y="1515610"/>
                  <a:pt x="2065944" y="1550058"/>
                </a:cubicBezTo>
                <a:cubicBezTo>
                  <a:pt x="2087958" y="1563909"/>
                  <a:pt x="2109326" y="1578621"/>
                  <a:pt x="2132773" y="1589888"/>
                </a:cubicBezTo>
                <a:cubicBezTo>
                  <a:pt x="2149409" y="1597854"/>
                  <a:pt x="2167335" y="1603667"/>
                  <a:pt x="2186768" y="1611777"/>
                </a:cubicBezTo>
                <a:cubicBezTo>
                  <a:pt x="2253740" y="1639694"/>
                  <a:pt x="2336990" y="1620532"/>
                  <a:pt x="2406760" y="1611777"/>
                </a:cubicBezTo>
                <a:cubicBezTo>
                  <a:pt x="2427769" y="1609121"/>
                  <a:pt x="2481405" y="1603739"/>
                  <a:pt x="2493953" y="1582424"/>
                </a:cubicBezTo>
                <a:cubicBezTo>
                  <a:pt x="2505785" y="1562186"/>
                  <a:pt x="2487787" y="1508792"/>
                  <a:pt x="2478106" y="1490564"/>
                </a:cubicBezTo>
                <a:cubicBezTo>
                  <a:pt x="2529232" y="1512165"/>
                  <a:pt x="2590110" y="1520921"/>
                  <a:pt x="2644463" y="1516830"/>
                </a:cubicBezTo>
                <a:cubicBezTo>
                  <a:pt x="2678308" y="1514247"/>
                  <a:pt x="2713084" y="1498817"/>
                  <a:pt x="2743273" y="1483890"/>
                </a:cubicBezTo>
                <a:cubicBezTo>
                  <a:pt x="2769875" y="1470685"/>
                  <a:pt x="2792104" y="1448796"/>
                  <a:pt x="2815408" y="1434586"/>
                </a:cubicBezTo>
                <a:cubicBezTo>
                  <a:pt x="2818133" y="1432936"/>
                  <a:pt x="2833621" y="1429132"/>
                  <a:pt x="2837708" y="1428199"/>
                </a:cubicBezTo>
                <a:cubicBezTo>
                  <a:pt x="2851404" y="1425257"/>
                  <a:pt x="2863164" y="1424539"/>
                  <a:pt x="2876501" y="1419372"/>
                </a:cubicBezTo>
                <a:cubicBezTo>
                  <a:pt x="2913071" y="1405377"/>
                  <a:pt x="2949569" y="1390163"/>
                  <a:pt x="2984633" y="1372580"/>
                </a:cubicBezTo>
                <a:cubicBezTo>
                  <a:pt x="3017402" y="1356146"/>
                  <a:pt x="3057844" y="1340429"/>
                  <a:pt x="3082008" y="1315239"/>
                </a:cubicBezTo>
                <a:cubicBezTo>
                  <a:pt x="3101010" y="1295217"/>
                  <a:pt x="3097784" y="1272969"/>
                  <a:pt x="3089609" y="1244478"/>
                </a:cubicBezTo>
              </a:path>
            </a:pathLst>
          </a:custGeom>
          <a:solidFill>
            <a:srgbClr val="FF8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141414"/>
              </a:solidFill>
              <a:latin typeface="Cambria"/>
              <a:ea typeface="Cambria"/>
              <a:cs typeface="Cambria"/>
              <a:sym typeface="Cambria"/>
            </a:endParaRPr>
          </a:p>
        </p:txBody>
      </p:sp>
      <p:pic>
        <p:nvPicPr>
          <p:cNvPr id="174" name="Google Shape;174;p21"/>
          <p:cNvPicPr preferRelativeResize="0"/>
          <p:nvPr/>
        </p:nvPicPr>
        <p:blipFill>
          <a:blip r:embed="rId4">
            <a:alphaModFix/>
          </a:blip>
          <a:stretch>
            <a:fillRect/>
          </a:stretch>
        </p:blipFill>
        <p:spPr>
          <a:xfrm>
            <a:off x="76200" y="2130227"/>
            <a:ext cx="6824553" cy="772800"/>
          </a:xfrm>
          <a:prstGeom prst="rect">
            <a:avLst/>
          </a:prstGeom>
          <a:noFill/>
          <a:ln cap="flat" cmpd="sng" w="9525">
            <a:solidFill>
              <a:srgbClr val="073763"/>
            </a:solidFill>
            <a:prstDash val="solid"/>
            <a:round/>
            <a:headEnd len="sm" w="sm" type="none"/>
            <a:tailEnd len="sm" w="sm" type="none"/>
          </a:ln>
        </p:spPr>
      </p:pic>
      <p:pic>
        <p:nvPicPr>
          <p:cNvPr id="175" name="Google Shape;175;p21"/>
          <p:cNvPicPr preferRelativeResize="0"/>
          <p:nvPr/>
        </p:nvPicPr>
        <p:blipFill>
          <a:blip r:embed="rId5">
            <a:alphaModFix/>
          </a:blip>
          <a:stretch>
            <a:fillRect/>
          </a:stretch>
        </p:blipFill>
        <p:spPr>
          <a:xfrm>
            <a:off x="76200" y="3753304"/>
            <a:ext cx="6824552" cy="730071"/>
          </a:xfrm>
          <a:prstGeom prst="rect">
            <a:avLst/>
          </a:prstGeom>
          <a:noFill/>
          <a:ln cap="flat" cmpd="sng" w="9525">
            <a:solidFill>
              <a:srgbClr val="073763"/>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